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9" r:id="rId2"/>
    <p:sldId id="340" r:id="rId3"/>
    <p:sldId id="341" r:id="rId4"/>
    <p:sldId id="343" r:id="rId5"/>
    <p:sldId id="342" r:id="rId6"/>
    <p:sldId id="322" r:id="rId7"/>
    <p:sldId id="325" r:id="rId8"/>
    <p:sldId id="326" r:id="rId9"/>
    <p:sldId id="328" r:id="rId10"/>
    <p:sldId id="330" r:id="rId11"/>
    <p:sldId id="331" r:id="rId12"/>
    <p:sldId id="332" r:id="rId13"/>
    <p:sldId id="334" r:id="rId14"/>
    <p:sldId id="336" r:id="rId15"/>
    <p:sldId id="323" r:id="rId16"/>
    <p:sldId id="307" r:id="rId17"/>
    <p:sldId id="285" r:id="rId18"/>
    <p:sldId id="287" r:id="rId19"/>
    <p:sldId id="292" r:id="rId20"/>
    <p:sldId id="294" r:id="rId21"/>
    <p:sldId id="300" r:id="rId22"/>
    <p:sldId id="271" r:id="rId23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66D"/>
    <a:srgbClr val="237093"/>
    <a:srgbClr val="23708E"/>
    <a:srgbClr val="2A708E"/>
    <a:srgbClr val="25708E"/>
    <a:srgbClr val="25708C"/>
    <a:srgbClr val="28698C"/>
    <a:srgbClr val="276982"/>
    <a:srgbClr val="27697B"/>
    <a:srgbClr val="1E5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315ED-A387-4C6B-9781-C02EFF9FDB25}" v="1" dt="2021-12-20T16:37:50.5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sociação Nacional de MBA ANAMBA" userId="c77c666a28bd3735" providerId="LiveId" clId="{60DC3934-44FE-48E0-8100-428BA431E515}"/>
    <pc:docChg chg="undo redo custSel addSld delSld modSld sldOrd">
      <pc:chgData name="Associação Nacional de MBA ANAMBA" userId="c77c666a28bd3735" providerId="LiveId" clId="{60DC3934-44FE-48E0-8100-428BA431E515}" dt="2021-12-02T16:01:45.480" v="3734"/>
      <pc:docMkLst>
        <pc:docMk/>
      </pc:docMkLst>
      <pc:sldChg chg="addSp delSp modSp del mod">
        <pc:chgData name="Associação Nacional de MBA ANAMBA" userId="c77c666a28bd3735" providerId="LiveId" clId="{60DC3934-44FE-48E0-8100-428BA431E515}" dt="2021-12-02T16:01:14.516" v="3730" actId="47"/>
        <pc:sldMkLst>
          <pc:docMk/>
          <pc:sldMk cId="1649580022" sldId="278"/>
        </pc:sldMkLst>
        <pc:picChg chg="add del">
          <ac:chgData name="Associação Nacional de MBA ANAMBA" userId="c77c666a28bd3735" providerId="LiveId" clId="{60DC3934-44FE-48E0-8100-428BA431E515}" dt="2021-12-02T15:31:06.880" v="3483" actId="22"/>
          <ac:picMkLst>
            <pc:docMk/>
            <pc:sldMk cId="1649580022" sldId="278"/>
            <ac:picMk id="4" creationId="{8859544A-949A-4295-B8C0-D3ABB16A5DC5}"/>
          </ac:picMkLst>
        </pc:picChg>
        <pc:picChg chg="mod">
          <ac:chgData name="Associação Nacional de MBA ANAMBA" userId="c77c666a28bd3735" providerId="LiveId" clId="{60DC3934-44FE-48E0-8100-428BA431E515}" dt="2021-12-02T15:19:17.929" v="3315" actId="1076"/>
          <ac:picMkLst>
            <pc:docMk/>
            <pc:sldMk cId="1649580022" sldId="278"/>
            <ac:picMk id="9" creationId="{FB753058-69D3-48CD-8D94-0E09D54FD014}"/>
          </ac:picMkLst>
        </pc:picChg>
      </pc:sldChg>
      <pc:sldChg chg="modSp mod">
        <pc:chgData name="Associação Nacional de MBA ANAMBA" userId="c77c666a28bd3735" providerId="LiveId" clId="{60DC3934-44FE-48E0-8100-428BA431E515}" dt="2021-12-02T12:15:53.830" v="916" actId="115"/>
        <pc:sldMkLst>
          <pc:docMk/>
          <pc:sldMk cId="3726983583" sldId="280"/>
        </pc:sldMkLst>
        <pc:spChg chg="mod">
          <ac:chgData name="Associação Nacional de MBA ANAMBA" userId="c77c666a28bd3735" providerId="LiveId" clId="{60DC3934-44FE-48E0-8100-428BA431E515}" dt="2021-12-02T12:15:53.830" v="916" actId="115"/>
          <ac:spMkLst>
            <pc:docMk/>
            <pc:sldMk cId="3726983583" sldId="280"/>
            <ac:spMk id="4" creationId="{00000000-0000-0000-0000-000000000000}"/>
          </ac:spMkLst>
        </pc:spChg>
      </pc:sldChg>
      <pc:sldChg chg="modSp mod">
        <pc:chgData name="Associação Nacional de MBA ANAMBA" userId="c77c666a28bd3735" providerId="LiveId" clId="{60DC3934-44FE-48E0-8100-428BA431E515}" dt="2021-12-02T12:16:20.122" v="917" actId="115"/>
        <pc:sldMkLst>
          <pc:docMk/>
          <pc:sldMk cId="1624891366" sldId="282"/>
        </pc:sldMkLst>
        <pc:spChg chg="mod">
          <ac:chgData name="Associação Nacional de MBA ANAMBA" userId="c77c666a28bd3735" providerId="LiveId" clId="{60DC3934-44FE-48E0-8100-428BA431E515}" dt="2021-12-02T12:16:20.122" v="917" actId="115"/>
          <ac:spMkLst>
            <pc:docMk/>
            <pc:sldMk cId="1624891366" sldId="282"/>
            <ac:spMk id="3" creationId="{00000000-0000-0000-0000-000000000000}"/>
          </ac:spMkLst>
        </pc:spChg>
      </pc:sldChg>
      <pc:sldChg chg="modSp mod">
        <pc:chgData name="Associação Nacional de MBA ANAMBA" userId="c77c666a28bd3735" providerId="LiveId" clId="{60DC3934-44FE-48E0-8100-428BA431E515}" dt="2021-12-02T12:17:01.241" v="933" actId="1037"/>
        <pc:sldMkLst>
          <pc:docMk/>
          <pc:sldMk cId="1770658276" sldId="285"/>
        </pc:sldMkLst>
        <pc:spChg chg="mod">
          <ac:chgData name="Associação Nacional de MBA ANAMBA" userId="c77c666a28bd3735" providerId="LiveId" clId="{60DC3934-44FE-48E0-8100-428BA431E515}" dt="2021-12-02T12:17:01.241" v="933" actId="1037"/>
          <ac:spMkLst>
            <pc:docMk/>
            <pc:sldMk cId="1770658276" sldId="285"/>
            <ac:spMk id="3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2:16:28.164" v="918" actId="115"/>
          <ac:spMkLst>
            <pc:docMk/>
            <pc:sldMk cId="1770658276" sldId="285"/>
            <ac:spMk id="5" creationId="{00000000-0000-0000-0000-000000000000}"/>
          </ac:spMkLst>
        </pc:spChg>
      </pc:sldChg>
      <pc:sldChg chg="modSp mod">
        <pc:chgData name="Associação Nacional de MBA ANAMBA" userId="c77c666a28bd3735" providerId="LiveId" clId="{60DC3934-44FE-48E0-8100-428BA431E515}" dt="2021-12-02T12:17:25.637" v="934" actId="115"/>
        <pc:sldMkLst>
          <pc:docMk/>
          <pc:sldMk cId="1943681953" sldId="287"/>
        </pc:sldMkLst>
        <pc:spChg chg="mod">
          <ac:chgData name="Associação Nacional de MBA ANAMBA" userId="c77c666a28bd3735" providerId="LiveId" clId="{60DC3934-44FE-48E0-8100-428BA431E515}" dt="2021-11-24T17:02:34.723" v="40" actId="20577"/>
          <ac:spMkLst>
            <pc:docMk/>
            <pc:sldMk cId="1943681953" sldId="287"/>
            <ac:spMk id="3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2:17:25.637" v="934" actId="115"/>
          <ac:spMkLst>
            <pc:docMk/>
            <pc:sldMk cId="1943681953" sldId="287"/>
            <ac:spMk id="5" creationId="{00000000-0000-0000-0000-000000000000}"/>
          </ac:spMkLst>
        </pc:spChg>
      </pc:sldChg>
      <pc:sldChg chg="modSp mod">
        <pc:chgData name="Associação Nacional de MBA ANAMBA" userId="c77c666a28bd3735" providerId="LiveId" clId="{60DC3934-44FE-48E0-8100-428BA431E515}" dt="2021-12-02T12:18:00.697" v="935" actId="115"/>
        <pc:sldMkLst>
          <pc:docMk/>
          <pc:sldMk cId="3314193304" sldId="288"/>
        </pc:sldMkLst>
        <pc:spChg chg="mod">
          <ac:chgData name="Associação Nacional de MBA ANAMBA" userId="c77c666a28bd3735" providerId="LiveId" clId="{60DC3934-44FE-48E0-8100-428BA431E515}" dt="2021-12-02T12:18:00.697" v="935" actId="115"/>
          <ac:spMkLst>
            <pc:docMk/>
            <pc:sldMk cId="3314193304" sldId="288"/>
            <ac:spMk id="5" creationId="{00000000-0000-0000-0000-000000000000}"/>
          </ac:spMkLst>
        </pc:spChg>
      </pc:sldChg>
      <pc:sldChg chg="addSp delSp modSp mod">
        <pc:chgData name="Associação Nacional de MBA ANAMBA" userId="c77c666a28bd3735" providerId="LiveId" clId="{60DC3934-44FE-48E0-8100-428BA431E515}" dt="2021-12-02T14:26:48.583" v="2834" actId="1076"/>
        <pc:sldMkLst>
          <pc:docMk/>
          <pc:sldMk cId="3689621232" sldId="289"/>
        </pc:sldMkLst>
        <pc:spChg chg="mod">
          <ac:chgData name="Associação Nacional de MBA ANAMBA" userId="c77c666a28bd3735" providerId="LiveId" clId="{60DC3934-44FE-48E0-8100-428BA431E515}" dt="2021-12-02T13:37:04.876" v="2254" actId="1036"/>
          <ac:spMkLst>
            <pc:docMk/>
            <pc:sldMk cId="3689621232" sldId="289"/>
            <ac:spMk id="5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3:48:22.197" v="2330" actId="6549"/>
          <ac:spMkLst>
            <pc:docMk/>
            <pc:sldMk cId="3689621232" sldId="289"/>
            <ac:spMk id="15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3:44:36.927" v="2302" actId="255"/>
          <ac:spMkLst>
            <pc:docMk/>
            <pc:sldMk cId="3689621232" sldId="289"/>
            <ac:spMk id="16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3:47:13.502" v="2321" actId="14100"/>
          <ac:spMkLst>
            <pc:docMk/>
            <pc:sldMk cId="3689621232" sldId="289"/>
            <ac:spMk id="17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3:51:24.450" v="2341" actId="255"/>
          <ac:spMkLst>
            <pc:docMk/>
            <pc:sldMk cId="3689621232" sldId="289"/>
            <ac:spMk id="18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3:48:20.727" v="2329" actId="6549"/>
          <ac:spMkLst>
            <pc:docMk/>
            <pc:sldMk cId="3689621232" sldId="289"/>
            <ac:spMk id="27" creationId="{B1CB40AA-0C37-4281-95E1-29F669399A3C}"/>
          </ac:spMkLst>
        </pc:spChg>
        <pc:grpChg chg="add mod">
          <ac:chgData name="Associação Nacional de MBA ANAMBA" userId="c77c666a28bd3735" providerId="LiveId" clId="{60DC3934-44FE-48E0-8100-428BA431E515}" dt="2021-12-02T13:37:34.143" v="2256" actId="14100"/>
          <ac:grpSpMkLst>
            <pc:docMk/>
            <pc:sldMk cId="3689621232" sldId="289"/>
            <ac:grpSpMk id="2" creationId="{989200D6-2636-4787-B605-1DF0854E5E0A}"/>
          </ac:grpSpMkLst>
        </pc:grpChg>
        <pc:grpChg chg="add mod ord">
          <ac:chgData name="Associação Nacional de MBA ANAMBA" userId="c77c666a28bd3735" providerId="LiveId" clId="{60DC3934-44FE-48E0-8100-428BA431E515}" dt="2021-12-02T13:41:38.298" v="2286" actId="167"/>
          <ac:grpSpMkLst>
            <pc:docMk/>
            <pc:sldMk cId="3689621232" sldId="289"/>
            <ac:grpSpMk id="4" creationId="{0DAE41AD-0060-466C-9CAA-5E81FBA7248F}"/>
          </ac:grpSpMkLst>
        </pc:grpChg>
        <pc:grpChg chg="add mod">
          <ac:chgData name="Associação Nacional de MBA ANAMBA" userId="c77c666a28bd3735" providerId="LiveId" clId="{60DC3934-44FE-48E0-8100-428BA431E515}" dt="2021-12-02T13:44:21.523" v="2300" actId="1035"/>
          <ac:grpSpMkLst>
            <pc:docMk/>
            <pc:sldMk cId="3689621232" sldId="289"/>
            <ac:grpSpMk id="6" creationId="{46780747-1068-4B5C-B3CD-75347BFAA002}"/>
          </ac:grpSpMkLst>
        </pc:grpChg>
        <pc:grpChg chg="add mod">
          <ac:chgData name="Associação Nacional de MBA ANAMBA" userId="c77c666a28bd3735" providerId="LiveId" clId="{60DC3934-44FE-48E0-8100-428BA431E515}" dt="2021-12-02T13:42:32.326" v="2290" actId="1035"/>
          <ac:grpSpMkLst>
            <pc:docMk/>
            <pc:sldMk cId="3689621232" sldId="289"/>
            <ac:grpSpMk id="7" creationId="{E7D2A57C-69BB-47F1-8023-1FEEBC892F37}"/>
          </ac:grpSpMkLst>
        </pc:grpChg>
        <pc:grpChg chg="add mod">
          <ac:chgData name="Associação Nacional de MBA ANAMBA" userId="c77c666a28bd3735" providerId="LiveId" clId="{60DC3934-44FE-48E0-8100-428BA431E515}" dt="2021-12-02T14:26:48.583" v="2834" actId="1076"/>
          <ac:grpSpMkLst>
            <pc:docMk/>
            <pc:sldMk cId="3689621232" sldId="289"/>
            <ac:grpSpMk id="8" creationId="{D06EAC49-8A76-4F57-8899-369180450352}"/>
          </ac:grpSpMkLst>
        </pc:grpChg>
        <pc:picChg chg="add mod">
          <ac:chgData name="Associação Nacional de MBA ANAMBA" userId="c77c666a28bd3735" providerId="LiveId" clId="{60DC3934-44FE-48E0-8100-428BA431E515}" dt="2021-12-02T13:40:59.979" v="2272" actId="14100"/>
          <ac:picMkLst>
            <pc:docMk/>
            <pc:sldMk cId="3689621232" sldId="289"/>
            <ac:picMk id="3" creationId="{1A3DB2F2-6293-4C4F-BE24-6E731BCA5DD0}"/>
          </ac:picMkLst>
        </pc:picChg>
        <pc:picChg chg="del">
          <ac:chgData name="Associação Nacional de MBA ANAMBA" userId="c77c666a28bd3735" providerId="LiveId" clId="{60DC3934-44FE-48E0-8100-428BA431E515}" dt="2021-12-01T19:45:49.129" v="625" actId="478"/>
          <ac:picMkLst>
            <pc:docMk/>
            <pc:sldMk cId="3689621232" sldId="289"/>
            <ac:picMk id="14" creationId="{8EFFE650-C12A-4DF3-A294-E5B12B7AA85B}"/>
          </ac:picMkLst>
        </pc:picChg>
        <pc:picChg chg="mod">
          <ac:chgData name="Associação Nacional de MBA ANAMBA" userId="c77c666a28bd3735" providerId="LiveId" clId="{60DC3934-44FE-48E0-8100-428BA431E515}" dt="2021-12-02T13:39:16.320" v="2263" actId="1036"/>
          <ac:picMkLst>
            <pc:docMk/>
            <pc:sldMk cId="3689621232" sldId="289"/>
            <ac:picMk id="21" creationId="{00000000-0000-0000-0000-000000000000}"/>
          </ac:picMkLst>
        </pc:picChg>
        <pc:picChg chg="mod">
          <ac:chgData name="Associação Nacional de MBA ANAMBA" userId="c77c666a28bd3735" providerId="LiveId" clId="{60DC3934-44FE-48E0-8100-428BA431E515}" dt="2021-12-02T13:44:01.662" v="2298" actId="1035"/>
          <ac:picMkLst>
            <pc:docMk/>
            <pc:sldMk cId="3689621232" sldId="289"/>
            <ac:picMk id="22" creationId="{2D617D6B-E180-490E-A65E-7B36BDB5F7AC}"/>
          </ac:picMkLst>
        </pc:picChg>
        <pc:picChg chg="mod">
          <ac:chgData name="Associação Nacional de MBA ANAMBA" userId="c77c666a28bd3735" providerId="LiveId" clId="{60DC3934-44FE-48E0-8100-428BA431E515}" dt="2021-12-02T13:36:43.803" v="2241" actId="164"/>
          <ac:picMkLst>
            <pc:docMk/>
            <pc:sldMk cId="3689621232" sldId="289"/>
            <ac:picMk id="23" creationId="{2ECB44E1-4C60-4FB3-B00D-501A15621CAD}"/>
          </ac:picMkLst>
        </pc:picChg>
        <pc:picChg chg="mod">
          <ac:chgData name="Associação Nacional de MBA ANAMBA" userId="c77c666a28bd3735" providerId="LiveId" clId="{60DC3934-44FE-48E0-8100-428BA431E515}" dt="2021-12-02T13:40:11.652" v="2270" actId="14100"/>
          <ac:picMkLst>
            <pc:docMk/>
            <pc:sldMk cId="3689621232" sldId="289"/>
            <ac:picMk id="26" creationId="{E8ED48BD-A537-461E-9D61-C961500800E7}"/>
          </ac:picMkLst>
        </pc:picChg>
      </pc:sldChg>
      <pc:sldChg chg="addSp delSp modSp mod ord">
        <pc:chgData name="Associação Nacional de MBA ANAMBA" userId="c77c666a28bd3735" providerId="LiveId" clId="{60DC3934-44FE-48E0-8100-428BA431E515}" dt="2021-12-02T14:48:13.049" v="3069" actId="1036"/>
        <pc:sldMkLst>
          <pc:docMk/>
          <pc:sldMk cId="2562861403" sldId="290"/>
        </pc:sldMkLst>
        <pc:spChg chg="mod">
          <ac:chgData name="Associação Nacional de MBA ANAMBA" userId="c77c666a28bd3735" providerId="LiveId" clId="{60DC3934-44FE-48E0-8100-428BA431E515}" dt="2021-12-02T13:42:58.091" v="2293" actId="1035"/>
          <ac:spMkLst>
            <pc:docMk/>
            <pc:sldMk cId="2562861403" sldId="290"/>
            <ac:spMk id="5" creationId="{00000000-0000-0000-0000-000000000000}"/>
          </ac:spMkLst>
        </pc:spChg>
        <pc:spChg chg="mod topLvl">
          <ac:chgData name="Associação Nacional de MBA ANAMBA" userId="c77c666a28bd3735" providerId="LiveId" clId="{60DC3934-44FE-48E0-8100-428BA431E515}" dt="2021-12-02T14:41:39.010" v="2970" actId="1038"/>
          <ac:spMkLst>
            <pc:docMk/>
            <pc:sldMk cId="2562861403" sldId="290"/>
            <ac:spMk id="9" creationId="{05424FE3-0645-45A4-A169-E2EF7847BA26}"/>
          </ac:spMkLst>
        </pc:spChg>
        <pc:spChg chg="add mod ord topLvl">
          <ac:chgData name="Associação Nacional de MBA ANAMBA" userId="c77c666a28bd3735" providerId="LiveId" clId="{60DC3934-44FE-48E0-8100-428BA431E515}" dt="2021-12-02T14:47:22.524" v="3061" actId="14100"/>
          <ac:spMkLst>
            <pc:docMk/>
            <pc:sldMk cId="2562861403" sldId="290"/>
            <ac:spMk id="13" creationId="{3E583ACD-15E7-4B03-B5F1-06F31BD6C6D5}"/>
          </ac:spMkLst>
        </pc:spChg>
        <pc:spChg chg="mod">
          <ac:chgData name="Associação Nacional de MBA ANAMBA" userId="c77c666a28bd3735" providerId="LiveId" clId="{60DC3934-44FE-48E0-8100-428BA431E515}" dt="2021-12-02T14:45:03.792" v="3037" actId="164"/>
          <ac:spMkLst>
            <pc:docMk/>
            <pc:sldMk cId="2562861403" sldId="290"/>
            <ac:spMk id="19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4:40:36.601" v="2950"/>
          <ac:spMkLst>
            <pc:docMk/>
            <pc:sldMk cId="2562861403" sldId="290"/>
            <ac:spMk id="22" creationId="{CA1CE35D-2799-4EFB-937A-3191B02A83DF}"/>
          </ac:spMkLst>
        </pc:spChg>
        <pc:spChg chg="add mod">
          <ac:chgData name="Associação Nacional de MBA ANAMBA" userId="c77c666a28bd3735" providerId="LiveId" clId="{60DC3934-44FE-48E0-8100-428BA431E515}" dt="2021-12-02T14:43:22.207" v="2983" actId="14100"/>
          <ac:spMkLst>
            <pc:docMk/>
            <pc:sldMk cId="2562861403" sldId="290"/>
            <ac:spMk id="24" creationId="{66C92A8B-96A1-4701-87D8-28620D7F71C4}"/>
          </ac:spMkLst>
        </pc:spChg>
        <pc:spChg chg="add mod">
          <ac:chgData name="Associação Nacional de MBA ANAMBA" userId="c77c666a28bd3735" providerId="LiveId" clId="{60DC3934-44FE-48E0-8100-428BA431E515}" dt="2021-12-02T14:45:22.711" v="3040" actId="164"/>
          <ac:spMkLst>
            <pc:docMk/>
            <pc:sldMk cId="2562861403" sldId="290"/>
            <ac:spMk id="25" creationId="{39220B55-5E61-439F-B44E-52A36A6FF6C9}"/>
          </ac:spMkLst>
        </pc:spChg>
        <pc:spChg chg="mod">
          <ac:chgData name="Associação Nacional de MBA ANAMBA" userId="c77c666a28bd3735" providerId="LiveId" clId="{60DC3934-44FE-48E0-8100-428BA431E515}" dt="2021-12-02T14:39:48.001" v="2949" actId="20577"/>
          <ac:spMkLst>
            <pc:docMk/>
            <pc:sldMk cId="2562861403" sldId="290"/>
            <ac:spMk id="26" creationId="{00000000-0000-0000-0000-000000000000}"/>
          </ac:spMkLst>
        </pc:spChg>
        <pc:grpChg chg="add mod">
          <ac:chgData name="Associação Nacional de MBA ANAMBA" userId="c77c666a28bd3735" providerId="LiveId" clId="{60DC3934-44FE-48E0-8100-428BA431E515}" dt="2021-12-02T14:43:05.884" v="2982" actId="1038"/>
          <ac:grpSpMkLst>
            <pc:docMk/>
            <pc:sldMk cId="2562861403" sldId="290"/>
            <ac:grpSpMk id="3" creationId="{F8DABD64-677C-4615-A0B8-5B0D2427A6ED}"/>
          </ac:grpSpMkLst>
        </pc:grpChg>
        <pc:grpChg chg="add del mod">
          <ac:chgData name="Associação Nacional de MBA ANAMBA" userId="c77c666a28bd3735" providerId="LiveId" clId="{60DC3934-44FE-48E0-8100-428BA431E515}" dt="2021-12-02T14:20:59.755" v="2828" actId="478"/>
          <ac:grpSpMkLst>
            <pc:docMk/>
            <pc:sldMk cId="2562861403" sldId="290"/>
            <ac:grpSpMk id="7" creationId="{014C5846-A509-48BA-8C9B-055A49A51A15}"/>
          </ac:grpSpMkLst>
        </pc:grpChg>
        <pc:grpChg chg="add del mod">
          <ac:chgData name="Associação Nacional de MBA ANAMBA" userId="c77c666a28bd3735" providerId="LiveId" clId="{60DC3934-44FE-48E0-8100-428BA431E515}" dt="2021-12-02T14:30:10.607" v="2847" actId="165"/>
          <ac:grpSpMkLst>
            <pc:docMk/>
            <pc:sldMk cId="2562861403" sldId="290"/>
            <ac:grpSpMk id="14" creationId="{E54DED8D-58A7-4D16-B757-796BB4FBF2F3}"/>
          </ac:grpSpMkLst>
        </pc:grpChg>
        <pc:grpChg chg="add del mod">
          <ac:chgData name="Associação Nacional de MBA ANAMBA" userId="c77c666a28bd3735" providerId="LiveId" clId="{60DC3934-44FE-48E0-8100-428BA431E515}" dt="2021-12-02T14:31:35.627" v="2858" actId="165"/>
          <ac:grpSpMkLst>
            <pc:docMk/>
            <pc:sldMk cId="2562861403" sldId="290"/>
            <ac:grpSpMk id="15" creationId="{40682CD0-8386-4969-81F8-F1C52CC7349B}"/>
          </ac:grpSpMkLst>
        </pc:grpChg>
        <pc:grpChg chg="add mod">
          <ac:chgData name="Associação Nacional de MBA ANAMBA" userId="c77c666a28bd3735" providerId="LiveId" clId="{60DC3934-44FE-48E0-8100-428BA431E515}" dt="2021-12-02T14:41:28.554" v="2962" actId="1037"/>
          <ac:grpSpMkLst>
            <pc:docMk/>
            <pc:sldMk cId="2562861403" sldId="290"/>
            <ac:grpSpMk id="16" creationId="{AE16412A-87DC-4B2E-8F38-54B77A818FD1}"/>
          </ac:grpSpMkLst>
        </pc:grpChg>
        <pc:grpChg chg="add mod">
          <ac:chgData name="Associação Nacional de MBA ANAMBA" userId="c77c666a28bd3735" providerId="LiveId" clId="{60DC3934-44FE-48E0-8100-428BA431E515}" dt="2021-12-02T14:45:22.711" v="3040" actId="164"/>
          <ac:grpSpMkLst>
            <pc:docMk/>
            <pc:sldMk cId="2562861403" sldId="290"/>
            <ac:grpSpMk id="17" creationId="{A00317DD-F286-4C48-B9D9-14C59076FF1D}"/>
          </ac:grpSpMkLst>
        </pc:grpChg>
        <pc:grpChg chg="add mod">
          <ac:chgData name="Associação Nacional de MBA ANAMBA" userId="c77c666a28bd3735" providerId="LiveId" clId="{60DC3934-44FE-48E0-8100-428BA431E515}" dt="2021-12-02T14:45:33.862" v="3044" actId="1038"/>
          <ac:grpSpMkLst>
            <pc:docMk/>
            <pc:sldMk cId="2562861403" sldId="290"/>
            <ac:grpSpMk id="18" creationId="{1BBBF566-F317-4013-88DF-452022E82990}"/>
          </ac:grpSpMkLst>
        </pc:grpChg>
        <pc:grpChg chg="add del mod">
          <ac:chgData name="Associação Nacional de MBA ANAMBA" userId="c77c666a28bd3735" providerId="LiveId" clId="{60DC3934-44FE-48E0-8100-428BA431E515}" dt="2021-12-02T14:40:39.049" v="2951"/>
          <ac:grpSpMkLst>
            <pc:docMk/>
            <pc:sldMk cId="2562861403" sldId="290"/>
            <ac:grpSpMk id="21" creationId="{53C27523-BB6F-48A0-BBD5-1F7FC2D3C0B9}"/>
          </ac:grpSpMkLst>
        </pc:grpChg>
        <pc:picChg chg="del mod">
          <ac:chgData name="Associação Nacional de MBA ANAMBA" userId="c77c666a28bd3735" providerId="LiveId" clId="{60DC3934-44FE-48E0-8100-428BA431E515}" dt="2021-12-02T13:55:07.711" v="2369" actId="478"/>
          <ac:picMkLst>
            <pc:docMk/>
            <pc:sldMk cId="2562861403" sldId="290"/>
            <ac:picMk id="2" creationId="{31E41731-BBA6-43F4-936A-3E350071A3EE}"/>
          </ac:picMkLst>
        </pc:picChg>
        <pc:picChg chg="add del mod topLvl">
          <ac:chgData name="Associação Nacional de MBA ANAMBA" userId="c77c666a28bd3735" providerId="LiveId" clId="{60DC3934-44FE-48E0-8100-428BA431E515}" dt="2021-12-02T14:20:59.755" v="2828" actId="478"/>
          <ac:picMkLst>
            <pc:docMk/>
            <pc:sldMk cId="2562861403" sldId="290"/>
            <ac:picMk id="6" creationId="{A9951837-8015-4051-BC79-D17838171AAF}"/>
          </ac:picMkLst>
        </pc:picChg>
        <pc:picChg chg="add mod">
          <ac:chgData name="Associação Nacional de MBA ANAMBA" userId="c77c666a28bd3735" providerId="LiveId" clId="{60DC3934-44FE-48E0-8100-428BA431E515}" dt="2021-12-02T14:45:29.571" v="3042" actId="1037"/>
          <ac:picMkLst>
            <pc:docMk/>
            <pc:sldMk cId="2562861403" sldId="290"/>
            <ac:picMk id="10" creationId="{2E8FE8A9-8513-48BE-AA4C-C54776D48F48}"/>
          </ac:picMkLst>
        </pc:picChg>
        <pc:picChg chg="add mod topLvl">
          <ac:chgData name="Associação Nacional de MBA ANAMBA" userId="c77c666a28bd3735" providerId="LiveId" clId="{60DC3934-44FE-48E0-8100-428BA431E515}" dt="2021-12-02T14:48:13.049" v="3069" actId="1036"/>
          <ac:picMkLst>
            <pc:docMk/>
            <pc:sldMk cId="2562861403" sldId="290"/>
            <ac:picMk id="12" creationId="{F3B65039-E02B-48C6-A909-E55AA1D06372}"/>
          </ac:picMkLst>
        </pc:picChg>
        <pc:picChg chg="mod">
          <ac:chgData name="Associação Nacional de MBA ANAMBA" userId="c77c666a28bd3735" providerId="LiveId" clId="{60DC3934-44FE-48E0-8100-428BA431E515}" dt="2021-12-02T14:40:36.601" v="2950"/>
          <ac:picMkLst>
            <pc:docMk/>
            <pc:sldMk cId="2562861403" sldId="290"/>
            <ac:picMk id="23" creationId="{6A437642-89AB-42E5-BA17-BE132C7547F5}"/>
          </ac:picMkLst>
        </pc:picChg>
        <pc:picChg chg="mod">
          <ac:chgData name="Associação Nacional de MBA ANAMBA" userId="c77c666a28bd3735" providerId="LiveId" clId="{60DC3934-44FE-48E0-8100-428BA431E515}" dt="2021-12-02T14:42:54.104" v="2979" actId="14100"/>
          <ac:picMkLst>
            <pc:docMk/>
            <pc:sldMk cId="2562861403" sldId="290"/>
            <ac:picMk id="27" creationId="{5C1AF0BC-C096-47F0-AEB7-ABECA675E45D}"/>
          </ac:picMkLst>
        </pc:picChg>
        <pc:picChg chg="del mod">
          <ac:chgData name="Associação Nacional de MBA ANAMBA" userId="c77c666a28bd3735" providerId="LiveId" clId="{60DC3934-44FE-48E0-8100-428BA431E515}" dt="2021-12-02T14:19:59.435" v="2807" actId="478"/>
          <ac:picMkLst>
            <pc:docMk/>
            <pc:sldMk cId="2562861403" sldId="290"/>
            <ac:picMk id="28" creationId="{8FDBFD5A-8E98-46F7-A24F-9485F0FE706A}"/>
          </ac:picMkLst>
        </pc:picChg>
      </pc:sldChg>
      <pc:sldChg chg="addSp delSp modSp mod">
        <pc:chgData name="Associação Nacional de MBA ANAMBA" userId="c77c666a28bd3735" providerId="LiveId" clId="{60DC3934-44FE-48E0-8100-428BA431E515}" dt="2021-12-02T14:01:34.372" v="2443" actId="1038"/>
        <pc:sldMkLst>
          <pc:docMk/>
          <pc:sldMk cId="1154519993" sldId="292"/>
        </pc:sldMkLst>
        <pc:spChg chg="mod">
          <ac:chgData name="Associação Nacional de MBA ANAMBA" userId="c77c666a28bd3735" providerId="LiveId" clId="{60DC3934-44FE-48E0-8100-428BA431E515}" dt="2021-12-02T12:18:25.088" v="937" actId="115"/>
          <ac:spMkLst>
            <pc:docMk/>
            <pc:sldMk cId="1154519993" sldId="292"/>
            <ac:spMk id="5" creationId="{00000000-0000-0000-0000-000000000000}"/>
          </ac:spMkLst>
        </pc:spChg>
        <pc:picChg chg="add mod">
          <ac:chgData name="Associação Nacional de MBA ANAMBA" userId="c77c666a28bd3735" providerId="LiveId" clId="{60DC3934-44FE-48E0-8100-428BA431E515}" dt="2021-12-02T14:01:34.372" v="2443" actId="1038"/>
          <ac:picMkLst>
            <pc:docMk/>
            <pc:sldMk cId="1154519993" sldId="292"/>
            <ac:picMk id="4" creationId="{4D17706A-8389-4813-8CF8-612FE4D5199F}"/>
          </ac:picMkLst>
        </pc:picChg>
        <pc:picChg chg="del">
          <ac:chgData name="Associação Nacional de MBA ANAMBA" userId="c77c666a28bd3735" providerId="LiveId" clId="{60DC3934-44FE-48E0-8100-428BA431E515}" dt="2021-12-02T13:59:30.247" v="2431" actId="478"/>
          <ac:picMkLst>
            <pc:docMk/>
            <pc:sldMk cId="1154519993" sldId="292"/>
            <ac:picMk id="1026" creationId="{00000000-0000-0000-0000-000000000000}"/>
          </ac:picMkLst>
        </pc:picChg>
      </pc:sldChg>
      <pc:sldChg chg="delSp modSp mod">
        <pc:chgData name="Associação Nacional de MBA ANAMBA" userId="c77c666a28bd3735" providerId="LiveId" clId="{60DC3934-44FE-48E0-8100-428BA431E515}" dt="2021-12-02T13:26:53.695" v="2111" actId="1038"/>
        <pc:sldMkLst>
          <pc:docMk/>
          <pc:sldMk cId="2803252308" sldId="294"/>
        </pc:sldMkLst>
        <pc:spChg chg="mod">
          <ac:chgData name="Associação Nacional de MBA ANAMBA" userId="c77c666a28bd3735" providerId="LiveId" clId="{60DC3934-44FE-48E0-8100-428BA431E515}" dt="2021-12-02T13:26:53.695" v="2111" actId="1038"/>
          <ac:spMkLst>
            <pc:docMk/>
            <pc:sldMk cId="2803252308" sldId="294"/>
            <ac:spMk id="2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3:21:04.016" v="1740" actId="115"/>
          <ac:spMkLst>
            <pc:docMk/>
            <pc:sldMk cId="2803252308" sldId="294"/>
            <ac:spMk id="5" creationId="{00000000-0000-0000-0000-000000000000}"/>
          </ac:spMkLst>
        </pc:spChg>
        <pc:picChg chg="del mod">
          <ac:chgData name="Associação Nacional de MBA ANAMBA" userId="c77c666a28bd3735" providerId="LiveId" clId="{60DC3934-44FE-48E0-8100-428BA431E515}" dt="2021-12-02T13:26:35.447" v="2101" actId="478"/>
          <ac:picMkLst>
            <pc:docMk/>
            <pc:sldMk cId="2803252308" sldId="294"/>
            <ac:picMk id="2050" creationId="{00000000-0000-0000-0000-000000000000}"/>
          </ac:picMkLst>
        </pc:picChg>
        <pc:picChg chg="del mod">
          <ac:chgData name="Associação Nacional de MBA ANAMBA" userId="c77c666a28bd3735" providerId="LiveId" clId="{60DC3934-44FE-48E0-8100-428BA431E515}" dt="2021-12-02T13:26:32.442" v="2100" actId="478"/>
          <ac:picMkLst>
            <pc:docMk/>
            <pc:sldMk cId="2803252308" sldId="294"/>
            <ac:picMk id="2052" creationId="{00000000-0000-0000-0000-000000000000}"/>
          </ac:picMkLst>
        </pc:picChg>
      </pc:sldChg>
      <pc:sldChg chg="modSp mod">
        <pc:chgData name="Associação Nacional de MBA ANAMBA" userId="c77c666a28bd3735" providerId="LiveId" clId="{60DC3934-44FE-48E0-8100-428BA431E515}" dt="2021-12-02T12:21:53.101" v="997" actId="1037"/>
        <pc:sldMkLst>
          <pc:docMk/>
          <pc:sldMk cId="2676786313" sldId="295"/>
        </pc:sldMkLst>
        <pc:spChg chg="mod">
          <ac:chgData name="Associação Nacional de MBA ANAMBA" userId="c77c666a28bd3735" providerId="LiveId" clId="{60DC3934-44FE-48E0-8100-428BA431E515}" dt="2021-12-02T12:19:24.340" v="938" actId="115"/>
          <ac:spMkLst>
            <pc:docMk/>
            <pc:sldMk cId="2676786313" sldId="295"/>
            <ac:spMk id="5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2:21:38.792" v="994" actId="1035"/>
          <ac:spMkLst>
            <pc:docMk/>
            <pc:sldMk cId="2676786313" sldId="295"/>
            <ac:spMk id="6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2:21:53.101" v="997" actId="1037"/>
          <ac:spMkLst>
            <pc:docMk/>
            <pc:sldMk cId="2676786313" sldId="295"/>
            <ac:spMk id="7" creationId="{00000000-0000-0000-0000-000000000000}"/>
          </ac:spMkLst>
        </pc:spChg>
      </pc:sldChg>
      <pc:sldChg chg="modSp mod">
        <pc:chgData name="Associação Nacional de MBA ANAMBA" userId="c77c666a28bd3735" providerId="LiveId" clId="{60DC3934-44FE-48E0-8100-428BA431E515}" dt="2021-12-02T12:22:11.542" v="998" actId="115"/>
        <pc:sldMkLst>
          <pc:docMk/>
          <pc:sldMk cId="1835107575" sldId="296"/>
        </pc:sldMkLst>
        <pc:spChg chg="mod">
          <ac:chgData name="Associação Nacional de MBA ANAMBA" userId="c77c666a28bd3735" providerId="LiveId" clId="{60DC3934-44FE-48E0-8100-428BA431E515}" dt="2021-12-02T12:22:11.542" v="998" actId="115"/>
          <ac:spMkLst>
            <pc:docMk/>
            <pc:sldMk cId="1835107575" sldId="296"/>
            <ac:spMk id="5" creationId="{00000000-0000-0000-0000-000000000000}"/>
          </ac:spMkLst>
        </pc:spChg>
      </pc:sldChg>
      <pc:sldChg chg="delSp modSp del mod">
        <pc:chgData name="Associação Nacional de MBA ANAMBA" userId="c77c666a28bd3735" providerId="LiveId" clId="{60DC3934-44FE-48E0-8100-428BA431E515}" dt="2021-12-01T19:55:47.553" v="902" actId="2696"/>
        <pc:sldMkLst>
          <pc:docMk/>
          <pc:sldMk cId="696745628" sldId="297"/>
        </pc:sldMkLst>
        <pc:spChg chg="mod">
          <ac:chgData name="Associação Nacional de MBA ANAMBA" userId="c77c666a28bd3735" providerId="LiveId" clId="{60DC3934-44FE-48E0-8100-428BA431E515}" dt="2021-11-26T13:57:42.805" v="585" actId="6549"/>
          <ac:spMkLst>
            <pc:docMk/>
            <pc:sldMk cId="696745628" sldId="297"/>
            <ac:spMk id="5" creationId="{00000000-0000-0000-0000-000000000000}"/>
          </ac:spMkLst>
        </pc:spChg>
        <pc:picChg chg="mod">
          <ac:chgData name="Associação Nacional de MBA ANAMBA" userId="c77c666a28bd3735" providerId="LiveId" clId="{60DC3934-44FE-48E0-8100-428BA431E515}" dt="2021-12-01T19:54:59.817" v="898" actId="1076"/>
          <ac:picMkLst>
            <pc:docMk/>
            <pc:sldMk cId="696745628" sldId="297"/>
            <ac:picMk id="2" creationId="{0072F07A-C1F9-4901-8382-4BF4F13F0ECF}"/>
          </ac:picMkLst>
        </pc:picChg>
        <pc:picChg chg="mod">
          <ac:chgData name="Associação Nacional de MBA ANAMBA" userId="c77c666a28bd3735" providerId="LiveId" clId="{60DC3934-44FE-48E0-8100-428BA431E515}" dt="2021-12-01T19:55:34.607" v="901" actId="1076"/>
          <ac:picMkLst>
            <pc:docMk/>
            <pc:sldMk cId="696745628" sldId="297"/>
            <ac:picMk id="3" creationId="{607489EC-E384-4514-BAD9-F6393D6DF524}"/>
          </ac:picMkLst>
        </pc:picChg>
        <pc:picChg chg="del mod">
          <ac:chgData name="Associação Nacional de MBA ANAMBA" userId="c77c666a28bd3735" providerId="LiveId" clId="{60DC3934-44FE-48E0-8100-428BA431E515}" dt="2021-12-01T19:54:38.548" v="891" actId="478"/>
          <ac:picMkLst>
            <pc:docMk/>
            <pc:sldMk cId="696745628" sldId="297"/>
            <ac:picMk id="4" creationId="{D4D16F53-4689-4254-B6C1-C03946CCDBEF}"/>
          </ac:picMkLst>
        </pc:picChg>
        <pc:picChg chg="del">
          <ac:chgData name="Associação Nacional de MBA ANAMBA" userId="c77c666a28bd3735" providerId="LiveId" clId="{60DC3934-44FE-48E0-8100-428BA431E515}" dt="2021-12-01T19:51:05.262" v="657" actId="478"/>
          <ac:picMkLst>
            <pc:docMk/>
            <pc:sldMk cId="696745628" sldId="297"/>
            <ac:picMk id="6" creationId="{846B7B16-7DD3-43EB-BE1B-65EECCF6428E}"/>
          </ac:picMkLst>
        </pc:picChg>
        <pc:picChg chg="mod">
          <ac:chgData name="Associação Nacional de MBA ANAMBA" userId="c77c666a28bd3735" providerId="LiveId" clId="{60DC3934-44FE-48E0-8100-428BA431E515}" dt="2021-12-01T19:55:04.758" v="900" actId="1076"/>
          <ac:picMkLst>
            <pc:docMk/>
            <pc:sldMk cId="696745628" sldId="297"/>
            <ac:picMk id="14" creationId="{09381F98-EE0C-4E14-B054-D118ECFCB7C5}"/>
          </ac:picMkLst>
        </pc:picChg>
      </pc:sldChg>
      <pc:sldChg chg="modSp mod">
        <pc:chgData name="Associação Nacional de MBA ANAMBA" userId="c77c666a28bd3735" providerId="LiveId" clId="{60DC3934-44FE-48E0-8100-428BA431E515}" dt="2021-12-02T13:17:54.135" v="1723" actId="115"/>
        <pc:sldMkLst>
          <pc:docMk/>
          <pc:sldMk cId="3791267663" sldId="298"/>
        </pc:sldMkLst>
        <pc:spChg chg="mod">
          <ac:chgData name="Associação Nacional de MBA ANAMBA" userId="c77c666a28bd3735" providerId="LiveId" clId="{60DC3934-44FE-48E0-8100-428BA431E515}" dt="2021-12-02T13:17:54.135" v="1723" actId="115"/>
          <ac:spMkLst>
            <pc:docMk/>
            <pc:sldMk cId="3791267663" sldId="298"/>
            <ac:spMk id="5" creationId="{00000000-0000-0000-0000-000000000000}"/>
          </ac:spMkLst>
        </pc:spChg>
      </pc:sldChg>
      <pc:sldChg chg="addSp delSp modSp mod">
        <pc:chgData name="Associação Nacional de MBA ANAMBA" userId="c77c666a28bd3735" providerId="LiveId" clId="{60DC3934-44FE-48E0-8100-428BA431E515}" dt="2021-12-02T13:34:14.117" v="2220" actId="2711"/>
        <pc:sldMkLst>
          <pc:docMk/>
          <pc:sldMk cId="1922266614" sldId="300"/>
        </pc:sldMkLst>
        <pc:spChg chg="mod">
          <ac:chgData name="Associação Nacional de MBA ANAMBA" userId="c77c666a28bd3735" providerId="LiveId" clId="{60DC3934-44FE-48E0-8100-428BA431E515}" dt="2021-12-02T13:33:06.098" v="2217" actId="948"/>
          <ac:spMkLst>
            <pc:docMk/>
            <pc:sldMk cId="1922266614" sldId="300"/>
            <ac:spMk id="2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3:34:14.117" v="2220" actId="2711"/>
          <ac:spMkLst>
            <pc:docMk/>
            <pc:sldMk cId="1922266614" sldId="300"/>
            <ac:spMk id="5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3:32:26.639" v="2214" actId="948"/>
          <ac:spMkLst>
            <pc:docMk/>
            <pc:sldMk cId="1922266614" sldId="300"/>
            <ac:spMk id="9" creationId="{00000000-0000-0000-0000-000000000000}"/>
          </ac:spMkLst>
        </pc:spChg>
        <pc:picChg chg="del">
          <ac:chgData name="Associação Nacional de MBA ANAMBA" userId="c77c666a28bd3735" providerId="LiveId" clId="{60DC3934-44FE-48E0-8100-428BA431E515}" dt="2021-12-02T13:24:39.311" v="1901" actId="478"/>
          <ac:picMkLst>
            <pc:docMk/>
            <pc:sldMk cId="1922266614" sldId="300"/>
            <ac:picMk id="7" creationId="{00000000-0000-0000-0000-000000000000}"/>
          </ac:picMkLst>
        </pc:picChg>
        <pc:picChg chg="del mod">
          <ac:chgData name="Associação Nacional de MBA ANAMBA" userId="c77c666a28bd3735" providerId="LiveId" clId="{60DC3934-44FE-48E0-8100-428BA431E515}" dt="2021-12-02T13:24:24.405" v="1898" actId="478"/>
          <ac:picMkLst>
            <pc:docMk/>
            <pc:sldMk cId="1922266614" sldId="300"/>
            <ac:picMk id="8" creationId="{00000000-0000-0000-0000-000000000000}"/>
          </ac:picMkLst>
        </pc:picChg>
        <pc:picChg chg="add mod">
          <ac:chgData name="Associação Nacional de MBA ANAMBA" userId="c77c666a28bd3735" providerId="LiveId" clId="{60DC3934-44FE-48E0-8100-428BA431E515}" dt="2021-12-02T13:28:04.580" v="2115" actId="14100"/>
          <ac:picMkLst>
            <pc:docMk/>
            <pc:sldMk cId="1922266614" sldId="300"/>
            <ac:picMk id="10" creationId="{2909D238-AE6D-41A6-9DA0-8E127AA095DE}"/>
          </ac:picMkLst>
        </pc:picChg>
        <pc:picChg chg="add mod">
          <ac:chgData name="Associação Nacional de MBA ANAMBA" userId="c77c666a28bd3735" providerId="LiveId" clId="{60DC3934-44FE-48E0-8100-428BA431E515}" dt="2021-12-02T13:29:07.965" v="2192" actId="1038"/>
          <ac:picMkLst>
            <pc:docMk/>
            <pc:sldMk cId="1922266614" sldId="300"/>
            <ac:picMk id="12" creationId="{61456C93-5D72-41BB-BC33-EE3D5DA3B5CA}"/>
          </ac:picMkLst>
        </pc:picChg>
      </pc:sldChg>
      <pc:sldChg chg="addSp delSp modSp mod ord">
        <pc:chgData name="Associação Nacional de MBA ANAMBA" userId="c77c666a28bd3735" providerId="LiveId" clId="{60DC3934-44FE-48E0-8100-428BA431E515}" dt="2021-12-02T16:01:45.480" v="3734"/>
        <pc:sldMkLst>
          <pc:docMk/>
          <pc:sldMk cId="152130371" sldId="301"/>
        </pc:sldMkLst>
        <pc:spChg chg="mod">
          <ac:chgData name="Associação Nacional de MBA ANAMBA" userId="c77c666a28bd3735" providerId="LiveId" clId="{60DC3934-44FE-48E0-8100-428BA431E515}" dt="2021-12-02T13:35:19.550" v="2234" actId="1076"/>
          <ac:spMkLst>
            <pc:docMk/>
            <pc:sldMk cId="152130371" sldId="301"/>
            <ac:spMk id="2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3:35:52.367" v="2238" actId="2711"/>
          <ac:spMkLst>
            <pc:docMk/>
            <pc:sldMk cId="152130371" sldId="301"/>
            <ac:spMk id="5" creationId="{00000000-0000-0000-0000-000000000000}"/>
          </ac:spMkLst>
        </pc:spChg>
        <pc:picChg chg="del">
          <ac:chgData name="Associação Nacional de MBA ANAMBA" userId="c77c666a28bd3735" providerId="LiveId" clId="{60DC3934-44FE-48E0-8100-428BA431E515}" dt="2021-11-26T14:07:53.200" v="588" actId="478"/>
          <ac:picMkLst>
            <pc:docMk/>
            <pc:sldMk cId="152130371" sldId="301"/>
            <ac:picMk id="4" creationId="{06798267-EC6D-4CC9-BF09-9AE4377E20F8}"/>
          </ac:picMkLst>
        </pc:picChg>
        <pc:picChg chg="add mod">
          <ac:chgData name="Associação Nacional de MBA ANAMBA" userId="c77c666a28bd3735" providerId="LiveId" clId="{60DC3934-44FE-48E0-8100-428BA431E515}" dt="2021-12-02T13:35:30.169" v="2237" actId="1036"/>
          <ac:picMkLst>
            <pc:docMk/>
            <pc:sldMk cId="152130371" sldId="301"/>
            <ac:picMk id="6" creationId="{0523F558-E551-47C5-B306-ACB7B84D4181}"/>
          </ac:picMkLst>
        </pc:picChg>
        <pc:picChg chg="add del mod">
          <ac:chgData name="Associação Nacional de MBA ANAMBA" userId="c77c666a28bd3735" providerId="LiveId" clId="{60DC3934-44FE-48E0-8100-428BA431E515}" dt="2021-11-26T14:14:16.044" v="600" actId="478"/>
          <ac:picMkLst>
            <pc:docMk/>
            <pc:sldMk cId="152130371" sldId="301"/>
            <ac:picMk id="7" creationId="{2ECCB214-BD0E-4178-B6E1-D8F128F3C1F5}"/>
          </ac:picMkLst>
        </pc:picChg>
      </pc:sldChg>
      <pc:sldChg chg="modSp mod">
        <pc:chgData name="Associação Nacional de MBA ANAMBA" userId="c77c666a28bd3735" providerId="LiveId" clId="{60DC3934-44FE-48E0-8100-428BA431E515}" dt="2021-12-02T12:18:15.377" v="936" actId="115"/>
        <pc:sldMkLst>
          <pc:docMk/>
          <pc:sldMk cId="1646095473" sldId="302"/>
        </pc:sldMkLst>
        <pc:spChg chg="mod">
          <ac:chgData name="Associação Nacional de MBA ANAMBA" userId="c77c666a28bd3735" providerId="LiveId" clId="{60DC3934-44FE-48E0-8100-428BA431E515}" dt="2021-12-02T12:18:15.377" v="936" actId="115"/>
          <ac:spMkLst>
            <pc:docMk/>
            <pc:sldMk cId="1646095473" sldId="302"/>
            <ac:spMk id="5" creationId="{00000000-0000-0000-0000-000000000000}"/>
          </ac:spMkLst>
        </pc:spChg>
      </pc:sldChg>
      <pc:sldChg chg="delSp modSp del mod">
        <pc:chgData name="Associação Nacional de MBA ANAMBA" userId="c77c666a28bd3735" providerId="LiveId" clId="{60DC3934-44FE-48E0-8100-428BA431E515}" dt="2021-12-02T12:34:13.703" v="1369" actId="2696"/>
        <pc:sldMkLst>
          <pc:docMk/>
          <pc:sldMk cId="1957939156" sldId="304"/>
        </pc:sldMkLst>
        <pc:spChg chg="del mod">
          <ac:chgData name="Associação Nacional de MBA ANAMBA" userId="c77c666a28bd3735" providerId="LiveId" clId="{60DC3934-44FE-48E0-8100-428BA431E515}" dt="2021-12-02T12:29:13.291" v="1263" actId="21"/>
          <ac:spMkLst>
            <pc:docMk/>
            <pc:sldMk cId="1957939156" sldId="304"/>
            <ac:spMk id="5" creationId="{00000000-0000-0000-0000-000000000000}"/>
          </ac:spMkLst>
        </pc:spChg>
      </pc:sldChg>
      <pc:sldChg chg="modSp mod">
        <pc:chgData name="Associação Nacional de MBA ANAMBA" userId="c77c666a28bd3735" providerId="LiveId" clId="{60DC3934-44FE-48E0-8100-428BA431E515}" dt="2021-12-02T14:16:10.165" v="2806" actId="14100"/>
        <pc:sldMkLst>
          <pc:docMk/>
          <pc:sldMk cId="3501339313" sldId="305"/>
        </pc:sldMkLst>
        <pc:spChg chg="mod">
          <ac:chgData name="Associação Nacional de MBA ANAMBA" userId="c77c666a28bd3735" providerId="LiveId" clId="{60DC3934-44FE-48E0-8100-428BA431E515}" dt="2021-12-02T13:17:45.527" v="1722" actId="115"/>
          <ac:spMkLst>
            <pc:docMk/>
            <pc:sldMk cId="3501339313" sldId="305"/>
            <ac:spMk id="5" creationId="{00000000-0000-0000-0000-000000000000}"/>
          </ac:spMkLst>
        </pc:spChg>
        <pc:picChg chg="mod">
          <ac:chgData name="Associação Nacional de MBA ANAMBA" userId="c77c666a28bd3735" providerId="LiveId" clId="{60DC3934-44FE-48E0-8100-428BA431E515}" dt="2021-12-02T14:16:01.716" v="2804" actId="14100"/>
          <ac:picMkLst>
            <pc:docMk/>
            <pc:sldMk cId="3501339313" sldId="305"/>
            <ac:picMk id="2" creationId="{1E605EC9-C540-4E6A-9E9C-1B28DE3D0C6E}"/>
          </ac:picMkLst>
        </pc:picChg>
        <pc:picChg chg="mod">
          <ac:chgData name="Associação Nacional de MBA ANAMBA" userId="c77c666a28bd3735" providerId="LiveId" clId="{60DC3934-44FE-48E0-8100-428BA431E515}" dt="2021-12-02T14:16:10.165" v="2806" actId="14100"/>
          <ac:picMkLst>
            <pc:docMk/>
            <pc:sldMk cId="3501339313" sldId="305"/>
            <ac:picMk id="7" creationId="{A0C3AE42-51B5-4DB9-84D0-5CF200D13F68}"/>
          </ac:picMkLst>
        </pc:picChg>
      </pc:sldChg>
      <pc:sldChg chg="modSp mod">
        <pc:chgData name="Associação Nacional de MBA ANAMBA" userId="c77c666a28bd3735" providerId="LiveId" clId="{60DC3934-44FE-48E0-8100-428BA431E515}" dt="2021-12-02T12:15:12.335" v="913" actId="115"/>
        <pc:sldMkLst>
          <pc:docMk/>
          <pc:sldMk cId="3566691946" sldId="306"/>
        </pc:sldMkLst>
        <pc:spChg chg="mod">
          <ac:chgData name="Associação Nacional de MBA ANAMBA" userId="c77c666a28bd3735" providerId="LiveId" clId="{60DC3934-44FE-48E0-8100-428BA431E515}" dt="2021-12-02T12:15:12.335" v="913" actId="115"/>
          <ac:spMkLst>
            <pc:docMk/>
            <pc:sldMk cId="3566691946" sldId="306"/>
            <ac:spMk id="4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2:14:48.816" v="912" actId="12"/>
          <ac:spMkLst>
            <pc:docMk/>
            <pc:sldMk cId="3566691946" sldId="306"/>
            <ac:spMk id="5" creationId="{00000000-0000-0000-0000-000000000000}"/>
          </ac:spMkLst>
        </pc:spChg>
      </pc:sldChg>
      <pc:sldChg chg="modSp mod">
        <pc:chgData name="Associação Nacional de MBA ANAMBA" userId="c77c666a28bd3735" providerId="LiveId" clId="{60DC3934-44FE-48E0-8100-428BA431E515}" dt="2021-12-02T12:15:20.282" v="914" actId="115"/>
        <pc:sldMkLst>
          <pc:docMk/>
          <pc:sldMk cId="1617839290" sldId="307"/>
        </pc:sldMkLst>
        <pc:spChg chg="mod">
          <ac:chgData name="Associação Nacional de MBA ANAMBA" userId="c77c666a28bd3735" providerId="LiveId" clId="{60DC3934-44FE-48E0-8100-428BA431E515}" dt="2021-12-02T12:15:20.282" v="914" actId="115"/>
          <ac:spMkLst>
            <pc:docMk/>
            <pc:sldMk cId="1617839290" sldId="307"/>
            <ac:spMk id="4" creationId="{00000000-0000-0000-0000-000000000000}"/>
          </ac:spMkLst>
        </pc:spChg>
      </pc:sldChg>
      <pc:sldChg chg="modSp mod">
        <pc:chgData name="Associação Nacional de MBA ANAMBA" userId="c77c666a28bd3735" providerId="LiveId" clId="{60DC3934-44FE-48E0-8100-428BA431E515}" dt="2021-12-02T12:15:34.265" v="915" actId="115"/>
        <pc:sldMkLst>
          <pc:docMk/>
          <pc:sldMk cId="661776366" sldId="308"/>
        </pc:sldMkLst>
        <pc:spChg chg="mod">
          <ac:chgData name="Associação Nacional de MBA ANAMBA" userId="c77c666a28bd3735" providerId="LiveId" clId="{60DC3934-44FE-48E0-8100-428BA431E515}" dt="2021-12-02T12:15:34.265" v="915" actId="115"/>
          <ac:spMkLst>
            <pc:docMk/>
            <pc:sldMk cId="661776366" sldId="308"/>
            <ac:spMk id="4" creationId="{00000000-0000-0000-0000-000000000000}"/>
          </ac:spMkLst>
        </pc:spChg>
      </pc:sldChg>
      <pc:sldChg chg="addSp delSp modSp mod ord">
        <pc:chgData name="Associação Nacional de MBA ANAMBA" userId="c77c666a28bd3735" providerId="LiveId" clId="{60DC3934-44FE-48E0-8100-428BA431E515}" dt="2021-12-02T13:34:50.170" v="2227" actId="1036"/>
        <pc:sldMkLst>
          <pc:docMk/>
          <pc:sldMk cId="1969109581" sldId="310"/>
        </pc:sldMkLst>
        <pc:spChg chg="mod">
          <ac:chgData name="Associação Nacional de MBA ANAMBA" userId="c77c666a28bd3735" providerId="LiveId" clId="{60DC3934-44FE-48E0-8100-428BA431E515}" dt="2021-12-02T13:34:50.170" v="2227" actId="1036"/>
          <ac:spMkLst>
            <pc:docMk/>
            <pc:sldMk cId="1969109581" sldId="310"/>
            <ac:spMk id="5" creationId="{00000000-0000-0000-0000-000000000000}"/>
          </ac:spMkLst>
        </pc:spChg>
        <pc:picChg chg="add mod">
          <ac:chgData name="Associação Nacional de MBA ANAMBA" userId="c77c666a28bd3735" providerId="LiveId" clId="{60DC3934-44FE-48E0-8100-428BA431E515}" dt="2021-11-26T14:12:37.706" v="591" actId="14100"/>
          <ac:picMkLst>
            <pc:docMk/>
            <pc:sldMk cId="1969109581" sldId="310"/>
            <ac:picMk id="4" creationId="{42111270-50BB-4276-ABC7-EBBD85B06BFD}"/>
          </ac:picMkLst>
        </pc:picChg>
        <pc:picChg chg="del">
          <ac:chgData name="Associação Nacional de MBA ANAMBA" userId="c77c666a28bd3735" providerId="LiveId" clId="{60DC3934-44FE-48E0-8100-428BA431E515}" dt="2021-11-26T14:07:47.044" v="587" actId="478"/>
          <ac:picMkLst>
            <pc:docMk/>
            <pc:sldMk cId="1969109581" sldId="310"/>
            <ac:picMk id="6" creationId="{142DCC0D-77D3-40F6-B103-9419C20CB5DA}"/>
          </ac:picMkLst>
        </pc:picChg>
      </pc:sldChg>
      <pc:sldChg chg="addSp delSp modSp mod">
        <pc:chgData name="Associação Nacional de MBA ANAMBA" userId="c77c666a28bd3735" providerId="LiveId" clId="{60DC3934-44FE-48E0-8100-428BA431E515}" dt="2021-12-02T13:14:46.614" v="1707" actId="1076"/>
        <pc:sldMkLst>
          <pc:docMk/>
          <pc:sldMk cId="1197596460" sldId="311"/>
        </pc:sldMkLst>
        <pc:spChg chg="mod">
          <ac:chgData name="Associação Nacional de MBA ANAMBA" userId="c77c666a28bd3735" providerId="LiveId" clId="{60DC3934-44FE-48E0-8100-428BA431E515}" dt="2021-12-02T12:42:31.008" v="1511" actId="1035"/>
          <ac:spMkLst>
            <pc:docMk/>
            <pc:sldMk cId="1197596460" sldId="311"/>
            <ac:spMk id="5" creationId="{00000000-0000-0000-0000-000000000000}"/>
          </ac:spMkLst>
        </pc:spChg>
        <pc:picChg chg="mod">
          <ac:chgData name="Associação Nacional de MBA ANAMBA" userId="c77c666a28bd3735" providerId="LiveId" clId="{60DC3934-44FE-48E0-8100-428BA431E515}" dt="2021-12-02T13:14:45.059" v="1706" actId="14100"/>
          <ac:picMkLst>
            <pc:docMk/>
            <pc:sldMk cId="1197596460" sldId="311"/>
            <ac:picMk id="4" creationId="{69293E93-BC8C-4156-BA9F-6FA6B0944260}"/>
          </ac:picMkLst>
        </pc:picChg>
        <pc:picChg chg="mod">
          <ac:chgData name="Associação Nacional de MBA ANAMBA" userId="c77c666a28bd3735" providerId="LiveId" clId="{60DC3934-44FE-48E0-8100-428BA431E515}" dt="2021-12-02T13:14:46.614" v="1707" actId="1076"/>
          <ac:picMkLst>
            <pc:docMk/>
            <pc:sldMk cId="1197596460" sldId="311"/>
            <ac:picMk id="6" creationId="{08E7AD9C-9C83-4252-ACA5-C279F33E3A94}"/>
          </ac:picMkLst>
        </pc:picChg>
        <pc:picChg chg="add del mod">
          <ac:chgData name="Associação Nacional de MBA ANAMBA" userId="c77c666a28bd3735" providerId="LiveId" clId="{60DC3934-44FE-48E0-8100-428BA431E515}" dt="2021-12-02T13:08:25.415" v="1576" actId="21"/>
          <ac:picMkLst>
            <pc:docMk/>
            <pc:sldMk cId="1197596460" sldId="311"/>
            <ac:picMk id="7" creationId="{451E9CAD-5FE9-4751-A783-448F2DE66C7D}"/>
          </ac:picMkLst>
        </pc:picChg>
        <pc:picChg chg="del">
          <ac:chgData name="Associação Nacional de MBA ANAMBA" userId="c77c666a28bd3735" providerId="LiveId" clId="{60DC3934-44FE-48E0-8100-428BA431E515}" dt="2021-12-02T12:41:16.878" v="1497" actId="478"/>
          <ac:picMkLst>
            <pc:docMk/>
            <pc:sldMk cId="1197596460" sldId="311"/>
            <ac:picMk id="7" creationId="{6C076835-F0A4-4F02-80A7-AB192DADE59F}"/>
          </ac:picMkLst>
        </pc:picChg>
        <pc:picChg chg="add mod">
          <ac:chgData name="Associação Nacional de MBA ANAMBA" userId="c77c666a28bd3735" providerId="LiveId" clId="{60DC3934-44FE-48E0-8100-428BA431E515}" dt="2021-12-02T12:44:49.801" v="1521" actId="1036"/>
          <ac:picMkLst>
            <pc:docMk/>
            <pc:sldMk cId="1197596460" sldId="311"/>
            <ac:picMk id="8" creationId="{36E8E79D-BEAD-496B-A158-E1B98462BA9B}"/>
          </ac:picMkLst>
        </pc:picChg>
      </pc:sldChg>
      <pc:sldChg chg="modSp mod">
        <pc:chgData name="Associação Nacional de MBA ANAMBA" userId="c77c666a28bd3735" providerId="LiveId" clId="{60DC3934-44FE-48E0-8100-428BA431E515}" dt="2021-12-02T13:19:59.266" v="1736" actId="1035"/>
        <pc:sldMkLst>
          <pc:docMk/>
          <pc:sldMk cId="2129934434" sldId="312"/>
        </pc:sldMkLst>
        <pc:spChg chg="mod">
          <ac:chgData name="Associação Nacional de MBA ANAMBA" userId="c77c666a28bd3735" providerId="LiveId" clId="{60DC3934-44FE-48E0-8100-428BA431E515}" dt="2021-12-02T13:19:21.407" v="1732" actId="115"/>
          <ac:spMkLst>
            <pc:docMk/>
            <pc:sldMk cId="2129934434" sldId="312"/>
            <ac:spMk id="5" creationId="{00000000-0000-0000-0000-000000000000}"/>
          </ac:spMkLst>
        </pc:spChg>
        <pc:picChg chg="mod">
          <ac:chgData name="Associação Nacional de MBA ANAMBA" userId="c77c666a28bd3735" providerId="LiveId" clId="{60DC3934-44FE-48E0-8100-428BA431E515}" dt="2021-12-02T13:19:39.304" v="1733" actId="14100"/>
          <ac:picMkLst>
            <pc:docMk/>
            <pc:sldMk cId="2129934434" sldId="312"/>
            <ac:picMk id="4" creationId="{A2F5C87D-EE77-4735-B515-253BE459037F}"/>
          </ac:picMkLst>
        </pc:picChg>
        <pc:picChg chg="mod">
          <ac:chgData name="Associação Nacional de MBA ANAMBA" userId="c77c666a28bd3735" providerId="LiveId" clId="{60DC3934-44FE-48E0-8100-428BA431E515}" dt="2021-12-02T13:19:59.266" v="1736" actId="1035"/>
          <ac:picMkLst>
            <pc:docMk/>
            <pc:sldMk cId="2129934434" sldId="312"/>
            <ac:picMk id="8" creationId="{740CD70F-DE70-4217-9D57-53AF13B26FF1}"/>
          </ac:picMkLst>
        </pc:picChg>
        <pc:picChg chg="mod">
          <ac:chgData name="Associação Nacional de MBA ANAMBA" userId="c77c666a28bd3735" providerId="LiveId" clId="{60DC3934-44FE-48E0-8100-428BA431E515}" dt="2021-12-02T13:19:45.551" v="1734" actId="14100"/>
          <ac:picMkLst>
            <pc:docMk/>
            <pc:sldMk cId="2129934434" sldId="312"/>
            <ac:picMk id="10" creationId="{62050828-E846-45C2-9B1F-4C86E9CFD601}"/>
          </ac:picMkLst>
        </pc:picChg>
      </pc:sldChg>
      <pc:sldChg chg="modSp mod">
        <pc:chgData name="Associação Nacional de MBA ANAMBA" userId="c77c666a28bd3735" providerId="LiveId" clId="{60DC3934-44FE-48E0-8100-428BA431E515}" dt="2021-12-02T13:20:28.646" v="1739" actId="2711"/>
        <pc:sldMkLst>
          <pc:docMk/>
          <pc:sldMk cId="1372328815" sldId="313"/>
        </pc:sldMkLst>
        <pc:spChg chg="mod">
          <ac:chgData name="Associação Nacional de MBA ANAMBA" userId="c77c666a28bd3735" providerId="LiveId" clId="{60DC3934-44FE-48E0-8100-428BA431E515}" dt="2021-12-02T13:20:28.646" v="1739" actId="2711"/>
          <ac:spMkLst>
            <pc:docMk/>
            <pc:sldMk cId="1372328815" sldId="313"/>
            <ac:spMk id="5" creationId="{00000000-0000-0000-0000-000000000000}"/>
          </ac:spMkLst>
        </pc:spChg>
      </pc:sldChg>
      <pc:sldChg chg="modSp add del mod">
        <pc:chgData name="Associação Nacional de MBA ANAMBA" userId="c77c666a28bd3735" providerId="LiveId" clId="{60DC3934-44FE-48E0-8100-428BA431E515}" dt="2021-11-26T12:59:56.281" v="187" actId="2696"/>
        <pc:sldMkLst>
          <pc:docMk/>
          <pc:sldMk cId="227892681" sldId="314"/>
        </pc:sldMkLst>
        <pc:spChg chg="mod">
          <ac:chgData name="Associação Nacional de MBA ANAMBA" userId="c77c666a28bd3735" providerId="LiveId" clId="{60DC3934-44FE-48E0-8100-428BA431E515}" dt="2021-11-24T17:22:16.365" v="168" actId="6549"/>
          <ac:spMkLst>
            <pc:docMk/>
            <pc:sldMk cId="227892681" sldId="314"/>
            <ac:spMk id="3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1-24T17:05:10.999" v="81" actId="6549"/>
          <ac:spMkLst>
            <pc:docMk/>
            <pc:sldMk cId="227892681" sldId="314"/>
            <ac:spMk id="5" creationId="{00000000-0000-0000-0000-000000000000}"/>
          </ac:spMkLst>
        </pc:spChg>
      </pc:sldChg>
      <pc:sldChg chg="addSp delSp modSp add mod">
        <pc:chgData name="Associação Nacional de MBA ANAMBA" userId="c77c666a28bd3735" providerId="LiveId" clId="{60DC3934-44FE-48E0-8100-428BA431E515}" dt="2021-12-02T13:17:21.634" v="1721" actId="1036"/>
        <pc:sldMkLst>
          <pc:docMk/>
          <pc:sldMk cId="1873483744" sldId="314"/>
        </pc:sldMkLst>
        <pc:spChg chg="mod">
          <ac:chgData name="Associação Nacional de MBA ANAMBA" userId="c77c666a28bd3735" providerId="LiveId" clId="{60DC3934-44FE-48E0-8100-428BA431E515}" dt="2021-12-02T13:09:57.530" v="1596" actId="1035"/>
          <ac:spMkLst>
            <pc:docMk/>
            <pc:sldMk cId="1873483744" sldId="314"/>
            <ac:spMk id="5" creationId="{00000000-0000-0000-0000-000000000000}"/>
          </ac:spMkLst>
        </pc:spChg>
        <pc:picChg chg="del">
          <ac:chgData name="Associação Nacional de MBA ANAMBA" userId="c77c666a28bd3735" providerId="LiveId" clId="{60DC3934-44FE-48E0-8100-428BA431E515}" dt="2021-11-26T13:04:00.440" v="195" actId="478"/>
          <ac:picMkLst>
            <pc:docMk/>
            <pc:sldMk cId="1873483744" sldId="314"/>
            <ac:picMk id="4" creationId="{69293E93-BC8C-4156-BA9F-6FA6B0944260}"/>
          </ac:picMkLst>
        </pc:picChg>
        <pc:picChg chg="del">
          <ac:chgData name="Associação Nacional de MBA ANAMBA" userId="c77c666a28bd3735" providerId="LiveId" clId="{60DC3934-44FE-48E0-8100-428BA431E515}" dt="2021-11-26T13:04:02.832" v="196" actId="478"/>
          <ac:picMkLst>
            <pc:docMk/>
            <pc:sldMk cId="1873483744" sldId="314"/>
            <ac:picMk id="6" creationId="{08E7AD9C-9C83-4252-ACA5-C279F33E3A94}"/>
          </ac:picMkLst>
        </pc:picChg>
        <pc:picChg chg="add mod">
          <ac:chgData name="Associação Nacional de MBA ANAMBA" userId="c77c666a28bd3735" providerId="LiveId" clId="{60DC3934-44FE-48E0-8100-428BA431E515}" dt="2021-12-02T13:17:15.432" v="1717" actId="1036"/>
          <ac:picMkLst>
            <pc:docMk/>
            <pc:sldMk cId="1873483744" sldId="314"/>
            <ac:picMk id="7" creationId="{2DC307B7-0A9E-4E9A-A88C-C69A294BE628}"/>
          </ac:picMkLst>
        </pc:picChg>
        <pc:picChg chg="del">
          <ac:chgData name="Associação Nacional de MBA ANAMBA" userId="c77c666a28bd3735" providerId="LiveId" clId="{60DC3934-44FE-48E0-8100-428BA431E515}" dt="2021-11-26T13:03:57.855" v="194" actId="478"/>
          <ac:picMkLst>
            <pc:docMk/>
            <pc:sldMk cId="1873483744" sldId="314"/>
            <ac:picMk id="7" creationId="{6C076835-F0A4-4F02-80A7-AB192DADE59F}"/>
          </ac:picMkLst>
        </pc:picChg>
        <pc:picChg chg="add del mod">
          <ac:chgData name="Associação Nacional de MBA ANAMBA" userId="c77c666a28bd3735" providerId="LiveId" clId="{60DC3934-44FE-48E0-8100-428BA431E515}" dt="2021-12-02T13:08:32.200" v="1578" actId="478"/>
          <ac:picMkLst>
            <pc:docMk/>
            <pc:sldMk cId="1873483744" sldId="314"/>
            <ac:picMk id="8" creationId="{4B3603F7-215F-4F53-AED3-6F24F00E573A}"/>
          </ac:picMkLst>
        </pc:picChg>
        <pc:picChg chg="add mod">
          <ac:chgData name="Associação Nacional de MBA ANAMBA" userId="c77c666a28bd3735" providerId="LiveId" clId="{60DC3934-44FE-48E0-8100-428BA431E515}" dt="2021-12-02T13:17:18.265" v="1719" actId="1036"/>
          <ac:picMkLst>
            <pc:docMk/>
            <pc:sldMk cId="1873483744" sldId="314"/>
            <ac:picMk id="10" creationId="{9BC86479-500A-4550-8A19-044FB5B78EFE}"/>
          </ac:picMkLst>
        </pc:picChg>
        <pc:picChg chg="add mod">
          <ac:chgData name="Associação Nacional de MBA ANAMBA" userId="c77c666a28bd3735" providerId="LiveId" clId="{60DC3934-44FE-48E0-8100-428BA431E515}" dt="2021-12-02T13:17:21.634" v="1721" actId="1036"/>
          <ac:picMkLst>
            <pc:docMk/>
            <pc:sldMk cId="1873483744" sldId="314"/>
            <ac:picMk id="12" creationId="{EC0F14B7-111A-4268-A817-64E7B41832ED}"/>
          </ac:picMkLst>
        </pc:picChg>
        <pc:picChg chg="add del mod">
          <ac:chgData name="Associação Nacional de MBA ANAMBA" userId="c77c666a28bd3735" providerId="LiveId" clId="{60DC3934-44FE-48E0-8100-428BA431E515}" dt="2021-11-26T13:06:11.875" v="217" actId="478"/>
          <ac:picMkLst>
            <pc:docMk/>
            <pc:sldMk cId="1873483744" sldId="314"/>
            <ac:picMk id="13" creationId="{057133BB-65AB-4050-9F25-2AAC688EFEBD}"/>
          </ac:picMkLst>
        </pc:picChg>
      </pc:sldChg>
      <pc:sldChg chg="addSp delSp modSp add mod">
        <pc:chgData name="Associação Nacional de MBA ANAMBA" userId="c77c666a28bd3735" providerId="LiveId" clId="{60DC3934-44FE-48E0-8100-428BA431E515}" dt="2021-12-02T13:18:51.006" v="1728" actId="115"/>
        <pc:sldMkLst>
          <pc:docMk/>
          <pc:sldMk cId="612746646" sldId="315"/>
        </pc:sldMkLst>
        <pc:spChg chg="mod">
          <ac:chgData name="Associação Nacional de MBA ANAMBA" userId="c77c666a28bd3735" providerId="LiveId" clId="{60DC3934-44FE-48E0-8100-428BA431E515}" dt="2021-12-02T13:18:51.006" v="1728" actId="115"/>
          <ac:spMkLst>
            <pc:docMk/>
            <pc:sldMk cId="612746646" sldId="315"/>
            <ac:spMk id="5" creationId="{00000000-0000-0000-0000-000000000000}"/>
          </ac:spMkLst>
        </pc:spChg>
        <pc:picChg chg="del">
          <ac:chgData name="Associação Nacional de MBA ANAMBA" userId="c77c666a28bd3735" providerId="LiveId" clId="{60DC3934-44FE-48E0-8100-428BA431E515}" dt="2021-11-26T13:10:04.517" v="287" actId="478"/>
          <ac:picMkLst>
            <pc:docMk/>
            <pc:sldMk cId="612746646" sldId="315"/>
            <ac:picMk id="2" creationId="{E83E1A3C-F1AA-454F-B68B-6E7375400AF3}"/>
          </ac:picMkLst>
        </pc:picChg>
        <pc:picChg chg="add del mod">
          <ac:chgData name="Associação Nacional de MBA ANAMBA" userId="c77c666a28bd3735" providerId="LiveId" clId="{60DC3934-44FE-48E0-8100-428BA431E515}" dt="2021-11-26T13:23:36.159" v="325" actId="478"/>
          <ac:picMkLst>
            <pc:docMk/>
            <pc:sldMk cId="612746646" sldId="315"/>
            <ac:picMk id="3" creationId="{725F6BC7-CD9F-43E1-94E3-A922DC4E376C}"/>
          </ac:picMkLst>
        </pc:picChg>
        <pc:picChg chg="add mod">
          <ac:chgData name="Associação Nacional de MBA ANAMBA" userId="c77c666a28bd3735" providerId="LiveId" clId="{60DC3934-44FE-48E0-8100-428BA431E515}" dt="2021-12-02T13:18:28.985" v="1726" actId="14100"/>
          <ac:picMkLst>
            <pc:docMk/>
            <pc:sldMk cId="612746646" sldId="315"/>
            <ac:picMk id="6" creationId="{4F8DAF1F-EC76-4629-886F-86A9ACC812C3}"/>
          </ac:picMkLst>
        </pc:picChg>
        <pc:picChg chg="del">
          <ac:chgData name="Associação Nacional de MBA ANAMBA" userId="c77c666a28bd3735" providerId="LiveId" clId="{60DC3934-44FE-48E0-8100-428BA431E515}" dt="2021-11-26T13:10:02.153" v="286" actId="478"/>
          <ac:picMkLst>
            <pc:docMk/>
            <pc:sldMk cId="612746646" sldId="315"/>
            <ac:picMk id="7" creationId="{42886060-32F8-4350-B9DE-53C7A25443E0}"/>
          </ac:picMkLst>
        </pc:picChg>
        <pc:picChg chg="add mod">
          <ac:chgData name="Associação Nacional de MBA ANAMBA" userId="c77c666a28bd3735" providerId="LiveId" clId="{60DC3934-44FE-48E0-8100-428BA431E515}" dt="2021-11-26T13:55:28.427" v="582" actId="14100"/>
          <ac:picMkLst>
            <pc:docMk/>
            <pc:sldMk cId="612746646" sldId="315"/>
            <ac:picMk id="8" creationId="{2B5460A5-5511-414F-A524-2D193721A6EC}"/>
          </ac:picMkLst>
        </pc:picChg>
        <pc:picChg chg="add del mod">
          <ac:chgData name="Associação Nacional de MBA ANAMBA" userId="c77c666a28bd3735" providerId="LiveId" clId="{60DC3934-44FE-48E0-8100-428BA431E515}" dt="2021-11-26T13:45:07.570" v="346" actId="478"/>
          <ac:picMkLst>
            <pc:docMk/>
            <pc:sldMk cId="612746646" sldId="315"/>
            <ac:picMk id="10" creationId="{45CB1515-7EC9-41B0-8721-B15C3011B7FE}"/>
          </ac:picMkLst>
        </pc:picChg>
        <pc:picChg chg="add del mod">
          <ac:chgData name="Associação Nacional de MBA ANAMBA" userId="c77c666a28bd3735" providerId="LiveId" clId="{60DC3934-44FE-48E0-8100-428BA431E515}" dt="2021-11-26T13:53:20.733" v="541" actId="478"/>
          <ac:picMkLst>
            <pc:docMk/>
            <pc:sldMk cId="612746646" sldId="315"/>
            <ac:picMk id="12" creationId="{6A0F7102-47B1-42BA-A1D8-16D045C1F7FD}"/>
          </ac:picMkLst>
        </pc:picChg>
        <pc:picChg chg="add del mod">
          <ac:chgData name="Associação Nacional de MBA ANAMBA" userId="c77c666a28bd3735" providerId="LiveId" clId="{60DC3934-44FE-48E0-8100-428BA431E515}" dt="2021-11-26T13:49:30.278" v="355" actId="478"/>
          <ac:picMkLst>
            <pc:docMk/>
            <pc:sldMk cId="612746646" sldId="315"/>
            <ac:picMk id="14" creationId="{053E84B1-CD38-4C37-8A86-44D4786A5139}"/>
          </ac:picMkLst>
        </pc:picChg>
        <pc:picChg chg="add del mod">
          <ac:chgData name="Associação Nacional de MBA ANAMBA" userId="c77c666a28bd3735" providerId="LiveId" clId="{60DC3934-44FE-48E0-8100-428BA431E515}" dt="2021-11-26T13:49:33.279" v="356" actId="478"/>
          <ac:picMkLst>
            <pc:docMk/>
            <pc:sldMk cId="612746646" sldId="315"/>
            <ac:picMk id="16" creationId="{6588F5B9-67BA-4A1A-9FE8-5EF65081150E}"/>
          </ac:picMkLst>
        </pc:picChg>
        <pc:picChg chg="add del mod">
          <ac:chgData name="Associação Nacional de MBA ANAMBA" userId="c77c666a28bd3735" providerId="LiveId" clId="{60DC3934-44FE-48E0-8100-428BA431E515}" dt="2021-11-26T13:54:09.391" v="548" actId="478"/>
          <ac:picMkLst>
            <pc:docMk/>
            <pc:sldMk cId="612746646" sldId="315"/>
            <ac:picMk id="18" creationId="{545E3191-6CEC-47EA-96A5-9117BF8358C9}"/>
          </ac:picMkLst>
        </pc:picChg>
        <pc:picChg chg="add mod">
          <ac:chgData name="Associação Nacional de MBA ANAMBA" userId="c77c666a28bd3735" providerId="LiveId" clId="{60DC3934-44FE-48E0-8100-428BA431E515}" dt="2021-12-02T13:18:20.904" v="1725" actId="14100"/>
          <ac:picMkLst>
            <pc:docMk/>
            <pc:sldMk cId="612746646" sldId="315"/>
            <ac:picMk id="20" creationId="{ED24DCE0-0C1A-4A59-A7FC-7C2623D27180}"/>
          </ac:picMkLst>
        </pc:picChg>
      </pc:sldChg>
      <pc:sldChg chg="modSp add del mod">
        <pc:chgData name="Associação Nacional de MBA ANAMBA" userId="c77c666a28bd3735" providerId="LiveId" clId="{60DC3934-44FE-48E0-8100-428BA431E515}" dt="2021-11-26T13:00:03.964" v="188" actId="2696"/>
        <pc:sldMkLst>
          <pc:docMk/>
          <pc:sldMk cId="633687129" sldId="315"/>
        </pc:sldMkLst>
        <pc:spChg chg="mod">
          <ac:chgData name="Associação Nacional de MBA ANAMBA" userId="c77c666a28bd3735" providerId="LiveId" clId="{60DC3934-44FE-48E0-8100-428BA431E515}" dt="2021-11-24T17:20:15.230" v="137" actId="6549"/>
          <ac:spMkLst>
            <pc:docMk/>
            <pc:sldMk cId="633687129" sldId="315"/>
            <ac:spMk id="3" creationId="{00000000-0000-0000-0000-000000000000}"/>
          </ac:spMkLst>
        </pc:spChg>
      </pc:sldChg>
      <pc:sldChg chg="addSp delSp modSp add mod ord">
        <pc:chgData name="Associação Nacional de MBA ANAMBA" userId="c77c666a28bd3735" providerId="LiveId" clId="{60DC3934-44FE-48E0-8100-428BA431E515}" dt="2021-12-02T14:07:17.065" v="2616" actId="14100"/>
        <pc:sldMkLst>
          <pc:docMk/>
          <pc:sldMk cId="2332538704" sldId="316"/>
        </pc:sldMkLst>
        <pc:spChg chg="mod">
          <ac:chgData name="Associação Nacional de MBA ANAMBA" userId="c77c666a28bd3735" providerId="LiveId" clId="{60DC3934-44FE-48E0-8100-428BA431E515}" dt="2021-12-02T12:36:25.916" v="1398" actId="1036"/>
          <ac:spMkLst>
            <pc:docMk/>
            <pc:sldMk cId="2332538704" sldId="316"/>
            <ac:spMk id="5" creationId="{00000000-0000-0000-0000-000000000000}"/>
          </ac:spMkLst>
        </pc:spChg>
        <pc:spChg chg="add del mod">
          <ac:chgData name="Associação Nacional de MBA ANAMBA" userId="c77c666a28bd3735" providerId="LiveId" clId="{60DC3934-44FE-48E0-8100-428BA431E515}" dt="2021-12-02T12:34:55.845" v="1371" actId="478"/>
          <ac:spMkLst>
            <pc:docMk/>
            <pc:sldMk cId="2332538704" sldId="316"/>
            <ac:spMk id="8" creationId="{9515A327-F180-4935-8E4E-8FCC6402E057}"/>
          </ac:spMkLst>
        </pc:spChg>
        <pc:picChg chg="del">
          <ac:chgData name="Associação Nacional de MBA ANAMBA" userId="c77c666a28bd3735" providerId="LiveId" clId="{60DC3934-44FE-48E0-8100-428BA431E515}" dt="2021-12-02T12:26:18.435" v="1118" actId="478"/>
          <ac:picMkLst>
            <pc:docMk/>
            <pc:sldMk cId="2332538704" sldId="316"/>
            <ac:picMk id="2" creationId="{0072F07A-C1F9-4901-8382-4BF4F13F0ECF}"/>
          </ac:picMkLst>
        </pc:picChg>
        <pc:picChg chg="del mod">
          <ac:chgData name="Associação Nacional de MBA ANAMBA" userId="c77c666a28bd3735" providerId="LiveId" clId="{60DC3934-44FE-48E0-8100-428BA431E515}" dt="2021-12-02T12:26:14.408" v="1116" actId="478"/>
          <ac:picMkLst>
            <pc:docMk/>
            <pc:sldMk cId="2332538704" sldId="316"/>
            <ac:picMk id="3" creationId="{607489EC-E384-4514-BAD9-F6393D6DF524}"/>
          </ac:picMkLst>
        </pc:picChg>
        <pc:picChg chg="mod">
          <ac:chgData name="Associação Nacional de MBA ANAMBA" userId="c77c666a28bd3735" providerId="LiveId" clId="{60DC3934-44FE-48E0-8100-428BA431E515}" dt="2021-12-02T14:07:17.065" v="2616" actId="14100"/>
          <ac:picMkLst>
            <pc:docMk/>
            <pc:sldMk cId="2332538704" sldId="316"/>
            <ac:picMk id="4" creationId="{D4D16F53-4689-4254-B6C1-C03946CCDBEF}"/>
          </ac:picMkLst>
        </pc:picChg>
        <pc:picChg chg="mod">
          <ac:chgData name="Associação Nacional de MBA ANAMBA" userId="c77c666a28bd3735" providerId="LiveId" clId="{60DC3934-44FE-48E0-8100-428BA431E515}" dt="2021-12-02T14:04:42.380" v="2586" actId="1038"/>
          <ac:picMkLst>
            <pc:docMk/>
            <pc:sldMk cId="2332538704" sldId="316"/>
            <ac:picMk id="6" creationId="{846B7B16-7DD3-43EB-BE1B-65EECCF6428E}"/>
          </ac:picMkLst>
        </pc:picChg>
        <pc:picChg chg="add del mod">
          <ac:chgData name="Associação Nacional de MBA ANAMBA" userId="c77c666a28bd3735" providerId="LiveId" clId="{60DC3934-44FE-48E0-8100-428BA431E515}" dt="2021-12-02T12:34:57.120" v="1372" actId="478"/>
          <ac:picMkLst>
            <pc:docMk/>
            <pc:sldMk cId="2332538704" sldId="316"/>
            <ac:picMk id="9" creationId="{D30E9474-4DD1-4CED-B889-9DCE09E1DB9B}"/>
          </ac:picMkLst>
        </pc:picChg>
        <pc:picChg chg="add del mod">
          <ac:chgData name="Associação Nacional de MBA ANAMBA" userId="c77c666a28bd3735" providerId="LiveId" clId="{60DC3934-44FE-48E0-8100-428BA431E515}" dt="2021-12-02T12:34:58.285" v="1373" actId="478"/>
          <ac:picMkLst>
            <pc:docMk/>
            <pc:sldMk cId="2332538704" sldId="316"/>
            <ac:picMk id="10" creationId="{9136A87A-FD30-4D06-AD43-2D2CA786D0B7}"/>
          </ac:picMkLst>
        </pc:picChg>
        <pc:picChg chg="del">
          <ac:chgData name="Associação Nacional de MBA ANAMBA" userId="c77c666a28bd3735" providerId="LiveId" clId="{60DC3934-44FE-48E0-8100-428BA431E515}" dt="2021-12-02T12:26:15.993" v="1117" actId="478"/>
          <ac:picMkLst>
            <pc:docMk/>
            <pc:sldMk cId="2332538704" sldId="316"/>
            <ac:picMk id="14" creationId="{09381F98-EE0C-4E14-B054-D118ECFCB7C5}"/>
          </ac:picMkLst>
        </pc:picChg>
      </pc:sldChg>
      <pc:sldChg chg="modSp add del mod">
        <pc:chgData name="Associação Nacional de MBA ANAMBA" userId="c77c666a28bd3735" providerId="LiveId" clId="{60DC3934-44FE-48E0-8100-428BA431E515}" dt="2021-11-26T14:15:55.775" v="622" actId="2696"/>
        <pc:sldMkLst>
          <pc:docMk/>
          <pc:sldMk cId="2706253743" sldId="316"/>
        </pc:sldMkLst>
        <pc:spChg chg="mod">
          <ac:chgData name="Associação Nacional de MBA ANAMBA" userId="c77c666a28bd3735" providerId="LiveId" clId="{60DC3934-44FE-48E0-8100-428BA431E515}" dt="2021-11-26T14:14:42.240" v="621" actId="6549"/>
          <ac:spMkLst>
            <pc:docMk/>
            <pc:sldMk cId="2706253743" sldId="316"/>
            <ac:spMk id="5" creationId="{00000000-0000-0000-0000-000000000000}"/>
          </ac:spMkLst>
        </pc:spChg>
      </pc:sldChg>
      <pc:sldChg chg="addSp delSp modSp add del mod">
        <pc:chgData name="Associação Nacional de MBA ANAMBA" userId="c77c666a28bd3735" providerId="LiveId" clId="{60DC3934-44FE-48E0-8100-428BA431E515}" dt="2021-11-26T13:49:00.674" v="354" actId="2696"/>
        <pc:sldMkLst>
          <pc:docMk/>
          <pc:sldMk cId="3260805569" sldId="316"/>
        </pc:sldMkLst>
        <pc:spChg chg="del">
          <ac:chgData name="Associação Nacional de MBA ANAMBA" userId="c77c666a28bd3735" providerId="LiveId" clId="{60DC3934-44FE-48E0-8100-428BA431E515}" dt="2021-11-26T13:34:21.207" v="332" actId="478"/>
          <ac:spMkLst>
            <pc:docMk/>
            <pc:sldMk cId="3260805569" sldId="316"/>
            <ac:spMk id="5" creationId="{00000000-0000-0000-0000-000000000000}"/>
          </ac:spMkLst>
        </pc:spChg>
        <pc:picChg chg="add">
          <ac:chgData name="Associação Nacional de MBA ANAMBA" userId="c77c666a28bd3735" providerId="LiveId" clId="{60DC3934-44FE-48E0-8100-428BA431E515}" dt="2021-11-26T13:34:24.264" v="333"/>
          <ac:picMkLst>
            <pc:docMk/>
            <pc:sldMk cId="3260805569" sldId="316"/>
            <ac:picMk id="1026" creationId="{C4764E45-54ED-4A7E-8961-7BFFDFA87AD6}"/>
          </ac:picMkLst>
        </pc:picChg>
        <pc:picChg chg="add del mod">
          <ac:chgData name="Associação Nacional de MBA ANAMBA" userId="c77c666a28bd3735" providerId="LiveId" clId="{60DC3934-44FE-48E0-8100-428BA431E515}" dt="2021-11-26T13:35:29.324" v="337" actId="478"/>
          <ac:picMkLst>
            <pc:docMk/>
            <pc:sldMk cId="3260805569" sldId="316"/>
            <ac:picMk id="1028" creationId="{D1480F0E-A63F-4EDC-BA3E-F506464F3506}"/>
          </ac:picMkLst>
        </pc:picChg>
      </pc:sldChg>
      <pc:sldChg chg="modSp add del mod">
        <pc:chgData name="Associação Nacional de MBA ANAMBA" userId="c77c666a28bd3735" providerId="LiveId" clId="{60DC3934-44FE-48E0-8100-428BA431E515}" dt="2021-11-26T13:00:10.906" v="189" actId="2696"/>
        <pc:sldMkLst>
          <pc:docMk/>
          <pc:sldMk cId="3340706215" sldId="316"/>
        </pc:sldMkLst>
        <pc:spChg chg="mod">
          <ac:chgData name="Associação Nacional de MBA ANAMBA" userId="c77c666a28bd3735" providerId="LiveId" clId="{60DC3934-44FE-48E0-8100-428BA431E515}" dt="2021-11-24T17:23:10.389" v="186" actId="6549"/>
          <ac:spMkLst>
            <pc:docMk/>
            <pc:sldMk cId="3340706215" sldId="316"/>
            <ac:spMk id="3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1-24T17:09:49.996" v="96" actId="6549"/>
          <ac:spMkLst>
            <pc:docMk/>
            <pc:sldMk cId="3340706215" sldId="316"/>
            <ac:spMk id="5" creationId="{00000000-0000-0000-0000-000000000000}"/>
          </ac:spMkLst>
        </pc:spChg>
      </pc:sldChg>
      <pc:sldChg chg="delSp modSp add mod">
        <pc:chgData name="Associação Nacional de MBA ANAMBA" userId="c77c666a28bd3735" providerId="LiveId" clId="{60DC3934-44FE-48E0-8100-428BA431E515}" dt="2021-12-02T12:28:26.308" v="1261" actId="14100"/>
        <pc:sldMkLst>
          <pc:docMk/>
          <pc:sldMk cId="1483209139" sldId="317"/>
        </pc:sldMkLst>
        <pc:spChg chg="mod">
          <ac:chgData name="Associação Nacional de MBA ANAMBA" userId="c77c666a28bd3735" providerId="LiveId" clId="{60DC3934-44FE-48E0-8100-428BA431E515}" dt="2021-12-02T12:22:35.650" v="1000" actId="115"/>
          <ac:spMkLst>
            <pc:docMk/>
            <pc:sldMk cId="1483209139" sldId="317"/>
            <ac:spMk id="5" creationId="{00000000-0000-0000-0000-000000000000}"/>
          </ac:spMkLst>
        </pc:spChg>
        <pc:picChg chg="mod">
          <ac:chgData name="Associação Nacional de MBA ANAMBA" userId="c77c666a28bd3735" providerId="LiveId" clId="{60DC3934-44FE-48E0-8100-428BA431E515}" dt="2021-12-02T12:25:06.968" v="1107" actId="1038"/>
          <ac:picMkLst>
            <pc:docMk/>
            <pc:sldMk cId="1483209139" sldId="317"/>
            <ac:picMk id="2" creationId="{0072F07A-C1F9-4901-8382-4BF4F13F0ECF}"/>
          </ac:picMkLst>
        </pc:picChg>
        <pc:picChg chg="mod">
          <ac:chgData name="Associação Nacional de MBA ANAMBA" userId="c77c666a28bd3735" providerId="LiveId" clId="{60DC3934-44FE-48E0-8100-428BA431E515}" dt="2021-12-02T12:25:34.066" v="1112" actId="1038"/>
          <ac:picMkLst>
            <pc:docMk/>
            <pc:sldMk cId="1483209139" sldId="317"/>
            <ac:picMk id="3" creationId="{607489EC-E384-4514-BAD9-F6393D6DF524}"/>
          </ac:picMkLst>
        </pc:picChg>
        <pc:picChg chg="del">
          <ac:chgData name="Associação Nacional de MBA ANAMBA" userId="c77c666a28bd3735" providerId="LiveId" clId="{60DC3934-44FE-48E0-8100-428BA431E515}" dt="2021-12-02T12:22:58.563" v="1002" actId="478"/>
          <ac:picMkLst>
            <pc:docMk/>
            <pc:sldMk cId="1483209139" sldId="317"/>
            <ac:picMk id="4" creationId="{D4D16F53-4689-4254-B6C1-C03946CCDBEF}"/>
          </ac:picMkLst>
        </pc:picChg>
        <pc:picChg chg="del">
          <ac:chgData name="Associação Nacional de MBA ANAMBA" userId="c77c666a28bd3735" providerId="LiveId" clId="{60DC3934-44FE-48E0-8100-428BA431E515}" dt="2021-12-02T12:22:57.443" v="1001" actId="478"/>
          <ac:picMkLst>
            <pc:docMk/>
            <pc:sldMk cId="1483209139" sldId="317"/>
            <ac:picMk id="6" creationId="{846B7B16-7DD3-43EB-BE1B-65EECCF6428E}"/>
          </ac:picMkLst>
        </pc:picChg>
        <pc:picChg chg="mod">
          <ac:chgData name="Associação Nacional de MBA ANAMBA" userId="c77c666a28bd3735" providerId="LiveId" clId="{60DC3934-44FE-48E0-8100-428BA431E515}" dt="2021-12-02T12:28:26.308" v="1261" actId="14100"/>
          <ac:picMkLst>
            <pc:docMk/>
            <pc:sldMk cId="1483209139" sldId="317"/>
            <ac:picMk id="14" creationId="{09381F98-EE0C-4E14-B054-D118ECFCB7C5}"/>
          </ac:picMkLst>
        </pc:picChg>
      </pc:sldChg>
      <pc:sldChg chg="addSp delSp modSp add mod">
        <pc:chgData name="Associação Nacional de MBA ANAMBA" userId="c77c666a28bd3735" providerId="LiveId" clId="{60DC3934-44FE-48E0-8100-428BA431E515}" dt="2021-12-02T14:14:57.945" v="2803" actId="1038"/>
        <pc:sldMkLst>
          <pc:docMk/>
          <pc:sldMk cId="3112979472" sldId="318"/>
        </pc:sldMkLst>
        <pc:spChg chg="del">
          <ac:chgData name="Associação Nacional de MBA ANAMBA" userId="c77c666a28bd3735" providerId="LiveId" clId="{60DC3934-44FE-48E0-8100-428BA431E515}" dt="2021-12-02T12:35:58.295" v="1382" actId="478"/>
          <ac:spMkLst>
            <pc:docMk/>
            <pc:sldMk cId="3112979472" sldId="318"/>
            <ac:spMk id="5" creationId="{00000000-0000-0000-0000-000000000000}"/>
          </ac:spMkLst>
        </pc:spChg>
        <pc:spChg chg="mod">
          <ac:chgData name="Associação Nacional de MBA ANAMBA" userId="c77c666a28bd3735" providerId="LiveId" clId="{60DC3934-44FE-48E0-8100-428BA431E515}" dt="2021-12-02T14:06:31.774" v="2614" actId="20577"/>
          <ac:spMkLst>
            <pc:docMk/>
            <pc:sldMk cId="3112979472" sldId="318"/>
            <ac:spMk id="8" creationId="{9515A327-F180-4935-8E4E-8FCC6402E057}"/>
          </ac:spMkLst>
        </pc:spChg>
        <pc:picChg chg="del">
          <ac:chgData name="Associação Nacional de MBA ANAMBA" userId="c77c666a28bd3735" providerId="LiveId" clId="{60DC3934-44FE-48E0-8100-428BA431E515}" dt="2021-12-02T12:36:00.780" v="1383" actId="478"/>
          <ac:picMkLst>
            <pc:docMk/>
            <pc:sldMk cId="3112979472" sldId="318"/>
            <ac:picMk id="4" creationId="{D4D16F53-4689-4254-B6C1-C03946CCDBEF}"/>
          </ac:picMkLst>
        </pc:picChg>
        <pc:picChg chg="del">
          <ac:chgData name="Associação Nacional de MBA ANAMBA" userId="c77c666a28bd3735" providerId="LiveId" clId="{60DC3934-44FE-48E0-8100-428BA431E515}" dt="2021-12-02T12:36:01.864" v="1384" actId="478"/>
          <ac:picMkLst>
            <pc:docMk/>
            <pc:sldMk cId="3112979472" sldId="318"/>
            <ac:picMk id="6" creationId="{846B7B16-7DD3-43EB-BE1B-65EECCF6428E}"/>
          </ac:picMkLst>
        </pc:picChg>
        <pc:picChg chg="mod">
          <ac:chgData name="Associação Nacional de MBA ANAMBA" userId="c77c666a28bd3735" providerId="LiveId" clId="{60DC3934-44FE-48E0-8100-428BA431E515}" dt="2021-12-02T14:14:41.099" v="2799" actId="1037"/>
          <ac:picMkLst>
            <pc:docMk/>
            <pc:sldMk cId="3112979472" sldId="318"/>
            <ac:picMk id="9" creationId="{D30E9474-4DD1-4CED-B889-9DCE09E1DB9B}"/>
          </ac:picMkLst>
        </pc:picChg>
        <pc:picChg chg="mod">
          <ac:chgData name="Associação Nacional de MBA ANAMBA" userId="c77c666a28bd3735" providerId="LiveId" clId="{60DC3934-44FE-48E0-8100-428BA431E515}" dt="2021-12-02T14:14:57.945" v="2803" actId="1038"/>
          <ac:picMkLst>
            <pc:docMk/>
            <pc:sldMk cId="3112979472" sldId="318"/>
            <ac:picMk id="10" creationId="{9136A87A-FD30-4D06-AD43-2D2CA786D0B7}"/>
          </ac:picMkLst>
        </pc:picChg>
        <pc:picChg chg="add del mod">
          <ac:chgData name="Associação Nacional de MBA ANAMBA" userId="c77c666a28bd3735" providerId="LiveId" clId="{60DC3934-44FE-48E0-8100-428BA431E515}" dt="2021-12-02T14:13:45.388" v="2620" actId="478"/>
          <ac:picMkLst>
            <pc:docMk/>
            <pc:sldMk cId="3112979472" sldId="318"/>
            <ac:picMk id="11" creationId="{4EBC3CE8-BBDB-475A-8639-A25327E963E1}"/>
          </ac:picMkLst>
        </pc:picChg>
      </pc:sldChg>
      <pc:sldChg chg="addSp delSp modSp new mod ord">
        <pc:chgData name="Associação Nacional de MBA ANAMBA" userId="c77c666a28bd3735" providerId="LiveId" clId="{60DC3934-44FE-48E0-8100-428BA431E515}" dt="2021-12-02T16:01:08.896" v="3729"/>
        <pc:sldMkLst>
          <pc:docMk/>
          <pc:sldMk cId="2294100846" sldId="319"/>
        </pc:sldMkLst>
        <pc:spChg chg="add del mod">
          <ac:chgData name="Associação Nacional de MBA ANAMBA" userId="c77c666a28bd3735" providerId="LiveId" clId="{60DC3934-44FE-48E0-8100-428BA431E515}" dt="2021-12-02T14:56:48.016" v="3077" actId="478"/>
          <ac:spMkLst>
            <pc:docMk/>
            <pc:sldMk cId="2294100846" sldId="319"/>
            <ac:spMk id="2" creationId="{829FECC8-B31E-4079-9308-FF71445ABA48}"/>
          </ac:spMkLst>
        </pc:spChg>
        <pc:spChg chg="del">
          <ac:chgData name="Associação Nacional de MBA ANAMBA" userId="c77c666a28bd3735" providerId="LiveId" clId="{60DC3934-44FE-48E0-8100-428BA431E515}" dt="2021-12-02T14:52:08.081" v="3071" actId="478"/>
          <ac:spMkLst>
            <pc:docMk/>
            <pc:sldMk cId="2294100846" sldId="319"/>
            <ac:spMk id="2" creationId="{9E2961BA-B25C-41FB-A373-48253668B512}"/>
          </ac:spMkLst>
        </pc:spChg>
        <pc:spChg chg="add del mod topLvl">
          <ac:chgData name="Associação Nacional de MBA ANAMBA" userId="c77c666a28bd3735" providerId="LiveId" clId="{60DC3934-44FE-48E0-8100-428BA431E515}" dt="2021-12-02T15:45:44.398" v="3599"/>
          <ac:spMkLst>
            <pc:docMk/>
            <pc:sldMk cId="2294100846" sldId="319"/>
            <ac:spMk id="2" creationId="{B23DBB18-3ED5-415A-B0F6-44BB0FA116CD}"/>
          </ac:spMkLst>
        </pc:spChg>
        <pc:spChg chg="add del mod topLvl">
          <ac:chgData name="Associação Nacional de MBA ANAMBA" userId="c77c666a28bd3735" providerId="LiveId" clId="{60DC3934-44FE-48E0-8100-428BA431E515}" dt="2021-12-02T15:45:44.398" v="3597" actId="478"/>
          <ac:spMkLst>
            <pc:docMk/>
            <pc:sldMk cId="2294100846" sldId="319"/>
            <ac:spMk id="3" creationId="{096D5C3F-7A89-46BA-943F-C5CEAAF01702}"/>
          </ac:spMkLst>
        </pc:spChg>
        <pc:spChg chg="del">
          <ac:chgData name="Associação Nacional de MBA ANAMBA" userId="c77c666a28bd3735" providerId="LiveId" clId="{60DC3934-44FE-48E0-8100-428BA431E515}" dt="2021-12-02T14:52:10.498" v="3072" actId="478"/>
          <ac:spMkLst>
            <pc:docMk/>
            <pc:sldMk cId="2294100846" sldId="319"/>
            <ac:spMk id="3" creationId="{35E8A6FE-9277-4539-BF20-0CA1C8E57EE1}"/>
          </ac:spMkLst>
        </pc:spChg>
        <pc:spChg chg="add del mod">
          <ac:chgData name="Associação Nacional de MBA ANAMBA" userId="c77c666a28bd3735" providerId="LiveId" clId="{60DC3934-44FE-48E0-8100-428BA431E515}" dt="2021-12-02T15:31:26.371" v="3486" actId="478"/>
          <ac:spMkLst>
            <pc:docMk/>
            <pc:sldMk cId="2294100846" sldId="319"/>
            <ac:spMk id="7" creationId="{89C081EF-346A-4467-A126-3650411B5C92}"/>
          </ac:spMkLst>
        </pc:spChg>
        <pc:spChg chg="add del mod">
          <ac:chgData name="Associação Nacional de MBA ANAMBA" userId="c77c666a28bd3735" providerId="LiveId" clId="{60DC3934-44FE-48E0-8100-428BA431E515}" dt="2021-12-02T15:08:28.661" v="3142"/>
          <ac:spMkLst>
            <pc:docMk/>
            <pc:sldMk cId="2294100846" sldId="319"/>
            <ac:spMk id="8" creationId="{4D3F727C-02EA-4B6A-87C8-5576E71951A2}"/>
          </ac:spMkLst>
        </pc:spChg>
        <pc:spChg chg="add del mod">
          <ac:chgData name="Associação Nacional de MBA ANAMBA" userId="c77c666a28bd3735" providerId="LiveId" clId="{60DC3934-44FE-48E0-8100-428BA431E515}" dt="2021-12-02T15:09:41.982" v="3158"/>
          <ac:spMkLst>
            <pc:docMk/>
            <pc:sldMk cId="2294100846" sldId="319"/>
            <ac:spMk id="9" creationId="{364FBAA7-FD23-4722-927D-7B8766AA9BAE}"/>
          </ac:spMkLst>
        </pc:spChg>
        <pc:spChg chg="add del mod">
          <ac:chgData name="Associação Nacional de MBA ANAMBA" userId="c77c666a28bd3735" providerId="LiveId" clId="{60DC3934-44FE-48E0-8100-428BA431E515}" dt="2021-12-02T15:11:54.852" v="3225"/>
          <ac:spMkLst>
            <pc:docMk/>
            <pc:sldMk cId="2294100846" sldId="319"/>
            <ac:spMk id="12" creationId="{E4E4A5A2-11E0-4EDC-B8C8-688B39AD1481}"/>
          </ac:spMkLst>
        </pc:spChg>
        <pc:spChg chg="add del mod">
          <ac:chgData name="Associação Nacional de MBA ANAMBA" userId="c77c666a28bd3735" providerId="LiveId" clId="{60DC3934-44FE-48E0-8100-428BA431E515}" dt="2021-12-02T15:11:54.852" v="3225"/>
          <ac:spMkLst>
            <pc:docMk/>
            <pc:sldMk cId="2294100846" sldId="319"/>
            <ac:spMk id="13" creationId="{5AA10723-3AF7-42D6-A6A4-1652A1F322BE}"/>
          </ac:spMkLst>
        </pc:spChg>
        <pc:spChg chg="add del mod">
          <ac:chgData name="Associação Nacional de MBA ANAMBA" userId="c77c666a28bd3735" providerId="LiveId" clId="{60DC3934-44FE-48E0-8100-428BA431E515}" dt="2021-12-02T15:31:23.607" v="3485" actId="478"/>
          <ac:spMkLst>
            <pc:docMk/>
            <pc:sldMk cId="2294100846" sldId="319"/>
            <ac:spMk id="14" creationId="{971C4AD6-567F-4E01-812C-5431C28B59F5}"/>
          </ac:spMkLst>
        </pc:spChg>
        <pc:spChg chg="add del ord">
          <ac:chgData name="Associação Nacional de MBA ANAMBA" userId="c77c666a28bd3735" providerId="LiveId" clId="{60DC3934-44FE-48E0-8100-428BA431E515}" dt="2021-12-02T15:16:55.067" v="3293" actId="11529"/>
          <ac:spMkLst>
            <pc:docMk/>
            <pc:sldMk cId="2294100846" sldId="319"/>
            <ac:spMk id="15" creationId="{3B7EA3E9-A6AD-43DE-8D0C-87ED588E192C}"/>
          </ac:spMkLst>
        </pc:spChg>
        <pc:spChg chg="add del mod">
          <ac:chgData name="Associação Nacional de MBA ANAMBA" userId="c77c666a28bd3735" providerId="LiveId" clId="{60DC3934-44FE-48E0-8100-428BA431E515}" dt="2021-12-02T15:37:29.506" v="3500" actId="478"/>
          <ac:spMkLst>
            <pc:docMk/>
            <pc:sldMk cId="2294100846" sldId="319"/>
            <ac:spMk id="22" creationId="{D815B5A4-3259-45E7-B593-E51947DBF841}"/>
          </ac:spMkLst>
        </pc:spChg>
        <pc:spChg chg="add mod">
          <ac:chgData name="Associação Nacional de MBA ANAMBA" userId="c77c666a28bd3735" providerId="LiveId" clId="{60DC3934-44FE-48E0-8100-428BA431E515}" dt="2021-12-02T15:59:05.513" v="3719" actId="1076"/>
          <ac:spMkLst>
            <pc:docMk/>
            <pc:sldMk cId="2294100846" sldId="319"/>
            <ac:spMk id="23" creationId="{9C036AFE-B2F8-4570-8423-CCD91074CFAC}"/>
          </ac:spMkLst>
        </pc:spChg>
        <pc:spChg chg="add mod">
          <ac:chgData name="Associação Nacional de MBA ANAMBA" userId="c77c666a28bd3735" providerId="LiveId" clId="{60DC3934-44FE-48E0-8100-428BA431E515}" dt="2021-12-02T16:00:36.467" v="3727" actId="113"/>
          <ac:spMkLst>
            <pc:docMk/>
            <pc:sldMk cId="2294100846" sldId="319"/>
            <ac:spMk id="24" creationId="{290CC584-700E-40B6-AB0B-52E73E960EB8}"/>
          </ac:spMkLst>
        </pc:spChg>
        <pc:spChg chg="add mod ord">
          <ac:chgData name="Associação Nacional de MBA ANAMBA" userId="c77c666a28bd3735" providerId="LiveId" clId="{60DC3934-44FE-48E0-8100-428BA431E515}" dt="2021-12-02T15:57:17.246" v="3703" actId="167"/>
          <ac:spMkLst>
            <pc:docMk/>
            <pc:sldMk cId="2294100846" sldId="319"/>
            <ac:spMk id="27" creationId="{D00346E4-41B9-4DC7-BDF5-A1825EFDE67D}"/>
          </ac:spMkLst>
        </pc:spChg>
        <pc:spChg chg="add del ord">
          <ac:chgData name="Associação Nacional de MBA ANAMBA" userId="c77c666a28bd3735" providerId="LiveId" clId="{60DC3934-44FE-48E0-8100-428BA431E515}" dt="2021-12-02T16:00:02.251" v="3725" actId="11529"/>
          <ac:spMkLst>
            <pc:docMk/>
            <pc:sldMk cId="2294100846" sldId="319"/>
            <ac:spMk id="28" creationId="{9FD92876-4453-4FBF-89B5-6CCAD1A88991}"/>
          </ac:spMkLst>
        </pc:spChg>
        <pc:grpChg chg="add del mod">
          <ac:chgData name="Associação Nacional de MBA ANAMBA" userId="c77c666a28bd3735" providerId="LiveId" clId="{60DC3934-44FE-48E0-8100-428BA431E515}" dt="2021-12-02T15:39:00.837" v="3502" actId="165"/>
          <ac:grpSpMkLst>
            <pc:docMk/>
            <pc:sldMk cId="2294100846" sldId="319"/>
            <ac:grpSpMk id="10" creationId="{141414DD-D91C-4659-BA84-92BCC7AE7E2D}"/>
          </ac:grpSpMkLst>
        </pc:grpChg>
        <pc:picChg chg="add mod topLvl">
          <ac:chgData name="Associação Nacional de MBA ANAMBA" userId="c77c666a28bd3735" providerId="LiveId" clId="{60DC3934-44FE-48E0-8100-428BA431E515}" dt="2021-12-02T15:59:01.290" v="3718" actId="14100"/>
          <ac:picMkLst>
            <pc:docMk/>
            <pc:sldMk cId="2294100846" sldId="319"/>
            <ac:picMk id="4" creationId="{7FB89AA3-CBF4-476E-9896-6DC5B35ED373}"/>
          </ac:picMkLst>
        </pc:picChg>
        <pc:picChg chg="add del mod">
          <ac:chgData name="Associação Nacional de MBA ANAMBA" userId="c77c666a28bd3735" providerId="LiveId" clId="{60DC3934-44FE-48E0-8100-428BA431E515}" dt="2021-12-02T15:07:17.153" v="3136" actId="478"/>
          <ac:picMkLst>
            <pc:docMk/>
            <pc:sldMk cId="2294100846" sldId="319"/>
            <ac:picMk id="6" creationId="{E6D7851F-1198-4285-881C-DD485B681AB7}"/>
          </ac:picMkLst>
        </pc:picChg>
        <pc:picChg chg="add del mod">
          <ac:chgData name="Associação Nacional de MBA ANAMBA" userId="c77c666a28bd3735" providerId="LiveId" clId="{60DC3934-44FE-48E0-8100-428BA431E515}" dt="2021-12-02T15:11:54.852" v="3225"/>
          <ac:picMkLst>
            <pc:docMk/>
            <pc:sldMk cId="2294100846" sldId="319"/>
            <ac:picMk id="11" creationId="{A313EA68-8DE6-440C-AD41-313DC0418070}"/>
          </ac:picMkLst>
        </pc:picChg>
        <pc:picChg chg="add del mod">
          <ac:chgData name="Associação Nacional de MBA ANAMBA" userId="c77c666a28bd3735" providerId="LiveId" clId="{60DC3934-44FE-48E0-8100-428BA431E515}" dt="2021-12-02T15:22:39.263" v="3474" actId="478"/>
          <ac:picMkLst>
            <pc:docMk/>
            <pc:sldMk cId="2294100846" sldId="319"/>
            <ac:picMk id="17" creationId="{2B729E4F-8681-4E03-B741-C02F316B62C4}"/>
          </ac:picMkLst>
        </pc:picChg>
        <pc:picChg chg="add del mod">
          <ac:chgData name="Associação Nacional de MBA ANAMBA" userId="c77c666a28bd3735" providerId="LiveId" clId="{60DC3934-44FE-48E0-8100-428BA431E515}" dt="2021-12-02T15:24:16.729" v="3481" actId="478"/>
          <ac:picMkLst>
            <pc:docMk/>
            <pc:sldMk cId="2294100846" sldId="319"/>
            <ac:picMk id="19" creationId="{C20B3B88-5EB5-4AED-BBD4-E99B94890CEA}"/>
          </ac:picMkLst>
        </pc:picChg>
        <pc:picChg chg="add del mod">
          <ac:chgData name="Associação Nacional de MBA ANAMBA" userId="c77c666a28bd3735" providerId="LiveId" clId="{60DC3934-44FE-48E0-8100-428BA431E515}" dt="2021-12-02T15:58:41.942" v="3714" actId="478"/>
          <ac:picMkLst>
            <pc:docMk/>
            <pc:sldMk cId="2294100846" sldId="319"/>
            <ac:picMk id="21" creationId="{EA553BCA-1531-4B6D-90DF-2F5BE012D6CE}"/>
          </ac:picMkLst>
        </pc:picChg>
        <pc:picChg chg="add mod">
          <ac:chgData name="Associação Nacional de MBA ANAMBA" userId="c77c666a28bd3735" providerId="LiveId" clId="{60DC3934-44FE-48E0-8100-428BA431E515}" dt="2021-12-02T15:59:18.563" v="3721" actId="1076"/>
          <ac:picMkLst>
            <pc:docMk/>
            <pc:sldMk cId="2294100846" sldId="319"/>
            <ac:picMk id="26" creationId="{C03A7B14-329E-4169-864E-77378428FC2A}"/>
          </ac:picMkLst>
        </pc:picChg>
      </pc:sldChg>
    </pc:docChg>
  </pc:docChgLst>
  <pc:docChgLst>
    <pc:chgData name="Roberto" userId="e704dc1147de6c3d" providerId="LiveId" clId="{733315ED-A387-4C6B-9781-C02EFF9FDB25}"/>
    <pc:docChg chg="custSel addSld modSld">
      <pc:chgData name="Roberto" userId="e704dc1147de6c3d" providerId="LiveId" clId="{733315ED-A387-4C6B-9781-C02EFF9FDB25}" dt="2021-12-20T16:50:41.004" v="629" actId="1038"/>
      <pc:docMkLst>
        <pc:docMk/>
      </pc:docMkLst>
      <pc:sldChg chg="delSp modSp mod">
        <pc:chgData name="Roberto" userId="e704dc1147de6c3d" providerId="LiveId" clId="{733315ED-A387-4C6B-9781-C02EFF9FDB25}" dt="2021-12-20T16:42:37.629" v="415" actId="1035"/>
        <pc:sldMkLst>
          <pc:docMk/>
          <pc:sldMk cId="2372959135" sldId="322"/>
        </pc:sldMkLst>
        <pc:spChg chg="del">
          <ac:chgData name="Roberto" userId="e704dc1147de6c3d" providerId="LiveId" clId="{733315ED-A387-4C6B-9781-C02EFF9FDB25}" dt="2021-12-20T16:41:12.347" v="360" actId="478"/>
          <ac:spMkLst>
            <pc:docMk/>
            <pc:sldMk cId="2372959135" sldId="322"/>
            <ac:spMk id="2" creationId="{00000000-0000-0000-0000-000000000000}"/>
          </ac:spMkLst>
        </pc:spChg>
        <pc:spChg chg="del">
          <ac:chgData name="Roberto" userId="e704dc1147de6c3d" providerId="LiveId" clId="{733315ED-A387-4C6B-9781-C02EFF9FDB25}" dt="2021-12-20T16:41:32.741" v="361" actId="478"/>
          <ac:spMkLst>
            <pc:docMk/>
            <pc:sldMk cId="2372959135" sldId="322"/>
            <ac:spMk id="3" creationId="{00000000-0000-0000-0000-000000000000}"/>
          </ac:spMkLst>
        </pc:spChg>
        <pc:spChg chg="mod">
          <ac:chgData name="Roberto" userId="e704dc1147de6c3d" providerId="LiveId" clId="{733315ED-A387-4C6B-9781-C02EFF9FDB25}" dt="2021-12-20T16:42:37.629" v="415" actId="1035"/>
          <ac:spMkLst>
            <pc:docMk/>
            <pc:sldMk cId="2372959135" sldId="322"/>
            <ac:spMk id="6" creationId="{00000000-0000-0000-0000-000000000000}"/>
          </ac:spMkLst>
        </pc:spChg>
        <pc:picChg chg="mod">
          <ac:chgData name="Roberto" userId="e704dc1147de6c3d" providerId="LiveId" clId="{733315ED-A387-4C6B-9781-C02EFF9FDB25}" dt="2021-12-20T16:42:37.629" v="415" actId="1035"/>
          <ac:picMkLst>
            <pc:docMk/>
            <pc:sldMk cId="2372959135" sldId="322"/>
            <ac:picMk id="4" creationId="{00000000-0000-0000-0000-000000000000}"/>
          </ac:picMkLst>
        </pc:picChg>
        <pc:picChg chg="mod">
          <ac:chgData name="Roberto" userId="e704dc1147de6c3d" providerId="LiveId" clId="{733315ED-A387-4C6B-9781-C02EFF9FDB25}" dt="2021-12-20T16:42:37.629" v="415" actId="1035"/>
          <ac:picMkLst>
            <pc:docMk/>
            <pc:sldMk cId="2372959135" sldId="322"/>
            <ac:picMk id="5" creationId="{00000000-0000-0000-0000-000000000000}"/>
          </ac:picMkLst>
        </pc:picChg>
      </pc:sldChg>
      <pc:sldChg chg="modSp mod">
        <pc:chgData name="Roberto" userId="e704dc1147de6c3d" providerId="LiveId" clId="{733315ED-A387-4C6B-9781-C02EFF9FDB25}" dt="2021-12-20T16:43:41.676" v="423" actId="1036"/>
        <pc:sldMkLst>
          <pc:docMk/>
          <pc:sldMk cId="3245635721" sldId="325"/>
        </pc:sldMkLst>
        <pc:spChg chg="mod">
          <ac:chgData name="Roberto" userId="e704dc1147de6c3d" providerId="LiveId" clId="{733315ED-A387-4C6B-9781-C02EFF9FDB25}" dt="2021-12-20T16:43:41.676" v="423" actId="1036"/>
          <ac:spMkLst>
            <pc:docMk/>
            <pc:sldMk cId="3245635721" sldId="325"/>
            <ac:spMk id="6" creationId="{00000000-0000-0000-0000-000000000000}"/>
          </ac:spMkLst>
        </pc:spChg>
      </pc:sldChg>
      <pc:sldChg chg="modSp mod">
        <pc:chgData name="Roberto" userId="e704dc1147de6c3d" providerId="LiveId" clId="{733315ED-A387-4C6B-9781-C02EFF9FDB25}" dt="2021-12-20T16:45:20.533" v="496" actId="1035"/>
        <pc:sldMkLst>
          <pc:docMk/>
          <pc:sldMk cId="2685715072" sldId="326"/>
        </pc:sldMkLst>
        <pc:spChg chg="mod">
          <ac:chgData name="Roberto" userId="e704dc1147de6c3d" providerId="LiveId" clId="{733315ED-A387-4C6B-9781-C02EFF9FDB25}" dt="2021-12-20T16:45:17.526" v="493" actId="1036"/>
          <ac:spMkLst>
            <pc:docMk/>
            <pc:sldMk cId="2685715072" sldId="326"/>
            <ac:spMk id="5" creationId="{00000000-0000-0000-0000-000000000000}"/>
          </ac:spMkLst>
        </pc:spChg>
        <pc:picChg chg="mod">
          <ac:chgData name="Roberto" userId="e704dc1147de6c3d" providerId="LiveId" clId="{733315ED-A387-4C6B-9781-C02EFF9FDB25}" dt="2021-12-20T16:45:20.533" v="496" actId="1035"/>
          <ac:picMkLst>
            <pc:docMk/>
            <pc:sldMk cId="2685715072" sldId="326"/>
            <ac:picMk id="2" creationId="{00000000-0000-0000-0000-000000000000}"/>
          </ac:picMkLst>
        </pc:picChg>
      </pc:sldChg>
      <pc:sldChg chg="modSp mod">
        <pc:chgData name="Roberto" userId="e704dc1147de6c3d" providerId="LiveId" clId="{733315ED-A387-4C6B-9781-C02EFF9FDB25}" dt="2021-12-20T16:46:14.660" v="510" actId="20577"/>
        <pc:sldMkLst>
          <pc:docMk/>
          <pc:sldMk cId="3747925549" sldId="328"/>
        </pc:sldMkLst>
        <pc:spChg chg="mod">
          <ac:chgData name="Roberto" userId="e704dc1147de6c3d" providerId="LiveId" clId="{733315ED-A387-4C6B-9781-C02EFF9FDB25}" dt="2021-12-20T16:46:14.660" v="510" actId="20577"/>
          <ac:spMkLst>
            <pc:docMk/>
            <pc:sldMk cId="3747925549" sldId="328"/>
            <ac:spMk id="4" creationId="{00000000-0000-0000-0000-000000000000}"/>
          </ac:spMkLst>
        </pc:spChg>
      </pc:sldChg>
      <pc:sldChg chg="modSp mod">
        <pc:chgData name="Roberto" userId="e704dc1147de6c3d" providerId="LiveId" clId="{733315ED-A387-4C6B-9781-C02EFF9FDB25}" dt="2021-12-20T16:47:00.650" v="527" actId="1037"/>
        <pc:sldMkLst>
          <pc:docMk/>
          <pc:sldMk cId="1194412919" sldId="330"/>
        </pc:sldMkLst>
        <pc:spChg chg="mod">
          <ac:chgData name="Roberto" userId="e704dc1147de6c3d" providerId="LiveId" clId="{733315ED-A387-4C6B-9781-C02EFF9FDB25}" dt="2021-12-20T16:47:00.650" v="527" actId="1037"/>
          <ac:spMkLst>
            <pc:docMk/>
            <pc:sldMk cId="1194412919" sldId="330"/>
            <ac:spMk id="5" creationId="{00000000-0000-0000-0000-000000000000}"/>
          </ac:spMkLst>
        </pc:spChg>
      </pc:sldChg>
      <pc:sldChg chg="modSp mod">
        <pc:chgData name="Roberto" userId="e704dc1147de6c3d" providerId="LiveId" clId="{733315ED-A387-4C6B-9781-C02EFF9FDB25}" dt="2021-12-20T16:47:51.109" v="534" actId="1036"/>
        <pc:sldMkLst>
          <pc:docMk/>
          <pc:sldMk cId="1955469576" sldId="331"/>
        </pc:sldMkLst>
        <pc:spChg chg="mod">
          <ac:chgData name="Roberto" userId="e704dc1147de6c3d" providerId="LiveId" clId="{733315ED-A387-4C6B-9781-C02EFF9FDB25}" dt="2021-12-20T16:47:51.109" v="534" actId="1036"/>
          <ac:spMkLst>
            <pc:docMk/>
            <pc:sldMk cId="1955469576" sldId="331"/>
            <ac:spMk id="4" creationId="{00000000-0000-0000-0000-000000000000}"/>
          </ac:spMkLst>
        </pc:spChg>
      </pc:sldChg>
      <pc:sldChg chg="modSp mod">
        <pc:chgData name="Roberto" userId="e704dc1147de6c3d" providerId="LiveId" clId="{733315ED-A387-4C6B-9781-C02EFF9FDB25}" dt="2021-12-20T16:48:25.911" v="554" actId="20577"/>
        <pc:sldMkLst>
          <pc:docMk/>
          <pc:sldMk cId="3151579850" sldId="332"/>
        </pc:sldMkLst>
        <pc:spChg chg="mod">
          <ac:chgData name="Roberto" userId="e704dc1147de6c3d" providerId="LiveId" clId="{733315ED-A387-4C6B-9781-C02EFF9FDB25}" dt="2021-12-20T16:48:25.911" v="554" actId="20577"/>
          <ac:spMkLst>
            <pc:docMk/>
            <pc:sldMk cId="3151579850" sldId="332"/>
            <ac:spMk id="4" creationId="{00000000-0000-0000-0000-000000000000}"/>
          </ac:spMkLst>
        </pc:spChg>
      </pc:sldChg>
      <pc:sldChg chg="modSp mod">
        <pc:chgData name="Roberto" userId="e704dc1147de6c3d" providerId="LiveId" clId="{733315ED-A387-4C6B-9781-C02EFF9FDB25}" dt="2021-12-20T16:49:17.187" v="576" actId="1035"/>
        <pc:sldMkLst>
          <pc:docMk/>
          <pc:sldMk cId="355735303" sldId="334"/>
        </pc:sldMkLst>
        <pc:spChg chg="mod">
          <ac:chgData name="Roberto" userId="e704dc1147de6c3d" providerId="LiveId" clId="{733315ED-A387-4C6B-9781-C02EFF9FDB25}" dt="2021-12-20T16:49:12.880" v="572" actId="20577"/>
          <ac:spMkLst>
            <pc:docMk/>
            <pc:sldMk cId="355735303" sldId="334"/>
            <ac:spMk id="4" creationId="{00000000-0000-0000-0000-000000000000}"/>
          </ac:spMkLst>
        </pc:spChg>
        <pc:spChg chg="mod">
          <ac:chgData name="Roberto" userId="e704dc1147de6c3d" providerId="LiveId" clId="{733315ED-A387-4C6B-9781-C02EFF9FDB25}" dt="2021-12-20T16:49:17.187" v="576" actId="1035"/>
          <ac:spMkLst>
            <pc:docMk/>
            <pc:sldMk cId="355735303" sldId="334"/>
            <ac:spMk id="8" creationId="{00000000-0000-0000-0000-000000000000}"/>
          </ac:spMkLst>
        </pc:spChg>
      </pc:sldChg>
      <pc:sldChg chg="modSp mod">
        <pc:chgData name="Roberto" userId="e704dc1147de6c3d" providerId="LiveId" clId="{733315ED-A387-4C6B-9781-C02EFF9FDB25}" dt="2021-12-20T16:50:41.004" v="629" actId="1038"/>
        <pc:sldMkLst>
          <pc:docMk/>
          <pc:sldMk cId="325169286" sldId="336"/>
        </pc:sldMkLst>
        <pc:spChg chg="mod">
          <ac:chgData name="Roberto" userId="e704dc1147de6c3d" providerId="LiveId" clId="{733315ED-A387-4C6B-9781-C02EFF9FDB25}" dt="2021-12-20T16:50:41.004" v="629" actId="1038"/>
          <ac:spMkLst>
            <pc:docMk/>
            <pc:sldMk cId="325169286" sldId="336"/>
            <ac:spMk id="5" creationId="{00000000-0000-0000-0000-000000000000}"/>
          </ac:spMkLst>
        </pc:spChg>
      </pc:sldChg>
      <pc:sldChg chg="modSp mod">
        <pc:chgData name="Roberto" userId="e704dc1147de6c3d" providerId="LiveId" clId="{733315ED-A387-4C6B-9781-C02EFF9FDB25}" dt="2021-12-20T16:38:12.429" v="205" actId="1035"/>
        <pc:sldMkLst>
          <pc:docMk/>
          <pc:sldMk cId="3778707365" sldId="341"/>
        </pc:sldMkLst>
        <pc:spChg chg="mod">
          <ac:chgData name="Roberto" userId="e704dc1147de6c3d" providerId="LiveId" clId="{733315ED-A387-4C6B-9781-C02EFF9FDB25}" dt="2021-12-20T16:38:12.429" v="205" actId="1035"/>
          <ac:spMkLst>
            <pc:docMk/>
            <pc:sldMk cId="3778707365" sldId="341"/>
            <ac:spMk id="3" creationId="{00000000-0000-0000-0000-000000000000}"/>
          </ac:spMkLst>
        </pc:spChg>
      </pc:sldChg>
      <pc:sldChg chg="modSp add mod">
        <pc:chgData name="Roberto" userId="e704dc1147de6c3d" providerId="LiveId" clId="{733315ED-A387-4C6B-9781-C02EFF9FDB25}" dt="2021-12-20T16:41:03.881" v="359" actId="1037"/>
        <pc:sldMkLst>
          <pc:docMk/>
          <pc:sldMk cId="1865225450" sldId="343"/>
        </pc:sldMkLst>
        <pc:spChg chg="mod">
          <ac:chgData name="Roberto" userId="e704dc1147de6c3d" providerId="LiveId" clId="{733315ED-A387-4C6B-9781-C02EFF9FDB25}" dt="2021-12-20T16:41:03.881" v="359" actId="1037"/>
          <ac:spMkLst>
            <pc:docMk/>
            <pc:sldMk cId="1865225450" sldId="343"/>
            <ac:spMk id="3" creationId="{00000000-0000-0000-0000-000000000000}"/>
          </ac:spMkLst>
        </pc:spChg>
      </pc:sldChg>
    </pc:docChg>
  </pc:docChgLst>
  <pc:docChgLst>
    <pc:chgData name="Associação Nacional de MBA ANAMBA" userId="c77c666a28bd3735" providerId="Windows Live" clId="Web-{B9E428F3-E09C-427D-B6DB-1F706B47A568}"/>
    <pc:docChg chg="modSld">
      <pc:chgData name="Associação Nacional de MBA ANAMBA" userId="c77c666a28bd3735" providerId="Windows Live" clId="Web-{B9E428F3-E09C-427D-B6DB-1F706B47A568}" dt="2021-11-26T12:55:51.177" v="11" actId="20577"/>
      <pc:docMkLst>
        <pc:docMk/>
      </pc:docMkLst>
      <pc:sldChg chg="modSp">
        <pc:chgData name="Associação Nacional de MBA ANAMBA" userId="c77c666a28bd3735" providerId="Windows Live" clId="Web-{B9E428F3-E09C-427D-B6DB-1F706B47A568}" dt="2021-11-26T12:55:51.177" v="11" actId="20577"/>
        <pc:sldMkLst>
          <pc:docMk/>
          <pc:sldMk cId="1770658276" sldId="285"/>
        </pc:sldMkLst>
        <pc:spChg chg="mod">
          <ac:chgData name="Associação Nacional de MBA ANAMBA" userId="c77c666a28bd3735" providerId="Windows Live" clId="Web-{B9E428F3-E09C-427D-B6DB-1F706B47A568}" dt="2021-11-26T12:55:51.177" v="11" actId="20577"/>
          <ac:spMkLst>
            <pc:docMk/>
            <pc:sldMk cId="1770658276" sldId="285"/>
            <ac:spMk id="3" creationId="{00000000-0000-0000-0000-000000000000}"/>
          </ac:spMkLst>
        </pc:spChg>
      </pc:sldChg>
      <pc:sldChg chg="modSp">
        <pc:chgData name="Associação Nacional de MBA ANAMBA" userId="c77c666a28bd3735" providerId="Windows Live" clId="Web-{B9E428F3-E09C-427D-B6DB-1F706B47A568}" dt="2021-11-26T12:27:00.215" v="2" actId="20577"/>
        <pc:sldMkLst>
          <pc:docMk/>
          <pc:sldMk cId="1617839290" sldId="307"/>
        </pc:sldMkLst>
        <pc:spChg chg="mod">
          <ac:chgData name="Associação Nacional de MBA ANAMBA" userId="c77c666a28bd3735" providerId="Windows Live" clId="Web-{B9E428F3-E09C-427D-B6DB-1F706B47A568}" dt="2021-11-26T12:27:00.215" v="2" actId="20577"/>
          <ac:spMkLst>
            <pc:docMk/>
            <pc:sldMk cId="1617839290" sldId="307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9FD74-505A-4B04-8899-AE3604728342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5817A-1D45-4F42-8FB7-53846CC5B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84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609676"/>
            <a:ext cx="10744199" cy="80021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 u="none" baseline="0">
                <a:solidFill>
                  <a:srgbClr val="4471C4"/>
                </a:solidFill>
                <a:latin typeface="+mj-lt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1665604"/>
            <a:ext cx="10744199" cy="404939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286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609676"/>
            <a:ext cx="10744199" cy="800219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 u="none" baseline="0">
                <a:solidFill>
                  <a:srgbClr val="4471C4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1665604"/>
            <a:ext cx="10744199" cy="404939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anamba.org.b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91800" y="5944306"/>
            <a:ext cx="1121761" cy="774259"/>
          </a:xfrm>
          <a:prstGeom prst="rect">
            <a:avLst/>
          </a:prstGeom>
        </p:spPr>
      </p:pic>
      <p:sp>
        <p:nvSpPr>
          <p:cNvPr id="8" name="Google Shape;91;p13"/>
          <p:cNvSpPr/>
          <p:nvPr userDrawn="1"/>
        </p:nvSpPr>
        <p:spPr>
          <a:xfrm>
            <a:off x="706575" y="692725"/>
            <a:ext cx="103800" cy="5626500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2;p13"/>
          <p:cNvSpPr/>
          <p:nvPr userDrawn="1"/>
        </p:nvSpPr>
        <p:spPr>
          <a:xfrm>
            <a:off x="734200" y="6243025"/>
            <a:ext cx="7571600" cy="76200"/>
          </a:xfrm>
          <a:prstGeom prst="roundRect">
            <a:avLst>
              <a:gd name="adj" fmla="val 50000"/>
            </a:avLst>
          </a:prstGeom>
          <a:solidFill>
            <a:srgbClr val="6D9EEB"/>
          </a:solidFill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3;p13"/>
          <p:cNvSpPr txBox="1"/>
          <p:nvPr userDrawn="1"/>
        </p:nvSpPr>
        <p:spPr>
          <a:xfrm>
            <a:off x="8382000" y="6031716"/>
            <a:ext cx="24384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www.anamba.org.br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14400" y="609676"/>
            <a:ext cx="10744199" cy="800219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 u="none" baseline="0">
                <a:solidFill>
                  <a:srgbClr val="4471C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pt-BR" kern="0" dirty="0"/>
          </a:p>
        </p:txBody>
      </p:sp>
      <p:sp>
        <p:nvSpPr>
          <p:cNvPr id="12" name="Holder 3"/>
          <p:cNvSpPr txBox="1">
            <a:spLocks/>
          </p:cNvSpPr>
          <p:nvPr userDrawn="1"/>
        </p:nvSpPr>
        <p:spPr>
          <a:xfrm>
            <a:off x="914400" y="1665604"/>
            <a:ext cx="10744199" cy="4049395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2400" b="0" i="0" baseline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pt-BR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D00346E4-41B9-4DC7-BDF5-A1825EFDE67D}"/>
              </a:ext>
            </a:extLst>
          </p:cNvPr>
          <p:cNvSpPr/>
          <p:nvPr/>
        </p:nvSpPr>
        <p:spPr>
          <a:xfrm>
            <a:off x="2124075" y="152400"/>
            <a:ext cx="8391525" cy="1066800"/>
          </a:xfrm>
          <a:prstGeom prst="rect">
            <a:avLst/>
          </a:prstGeom>
          <a:solidFill>
            <a:srgbClr val="2166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asted-image.pdf" descr="pasted-image.pdf">
            <a:extLst>
              <a:ext uri="{FF2B5EF4-FFF2-40B4-BE49-F238E27FC236}">
                <a16:creationId xmlns:a16="http://schemas.microsoft.com/office/drawing/2014/main" id="{7FB89AA3-CBF4-476E-9896-6DC5B35ED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9C036AFE-B2F8-4570-8423-CCD91074CFAC}"/>
              </a:ext>
            </a:extLst>
          </p:cNvPr>
          <p:cNvSpPr/>
          <p:nvPr/>
        </p:nvSpPr>
        <p:spPr>
          <a:xfrm>
            <a:off x="1143000" y="24080"/>
            <a:ext cx="9153525" cy="1323439"/>
          </a:xfrm>
          <a:prstGeom prst="rect">
            <a:avLst/>
          </a:prstGeom>
          <a:solidFill>
            <a:srgbClr val="237093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Nova Light" panose="020B03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ANAMBA</a:t>
            </a:r>
            <a:endParaRPr lang="pt-BR" sz="3200" b="1" dirty="0">
              <a:solidFill>
                <a:schemeClr val="bg1"/>
              </a:solidFill>
              <a:latin typeface="Arial Nova Light" panose="020B0304020202020204" pitchFamily="34" charset="0"/>
              <a:ea typeface="Tahoma" panose="020B0604030504040204" pitchFamily="34" charset="0"/>
              <a:cs typeface="Tunga" panose="020B0502040204020203" pitchFamily="34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Arial Nova Light" panose="020B0304020202020204" pitchFamily="34" charset="0"/>
                <a:ea typeface="Tahoma" panose="020B0604030504040204" pitchFamily="34" charset="0"/>
                <a:cs typeface="Tunga" panose="020B0502040204020203" pitchFamily="34" charset="0"/>
              </a:rPr>
              <a:t>ASSOCIAÇÃO NACIONAL DE MBA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0CC584-700E-40B6-AB0B-52E73E960EB8}"/>
              </a:ext>
            </a:extLst>
          </p:cNvPr>
          <p:cNvSpPr/>
          <p:nvPr/>
        </p:nvSpPr>
        <p:spPr>
          <a:xfrm>
            <a:off x="1381125" y="5395913"/>
            <a:ext cx="9153525" cy="1438007"/>
          </a:xfrm>
          <a:prstGeom prst="rect">
            <a:avLst/>
          </a:prstGeom>
          <a:solidFill>
            <a:srgbClr val="237093"/>
          </a:solidFill>
          <a:ln w="28575">
            <a:solidFill>
              <a:srgbClr val="21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uma educação executiva </a:t>
            </a:r>
          </a:p>
          <a:p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alto desempenho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C03A7B14-329E-4169-864E-77378428F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50" y="5567228"/>
            <a:ext cx="1704975" cy="10953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600200" y="1752600"/>
            <a:ext cx="8763000" cy="33528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371600" y="1828800"/>
            <a:ext cx="9067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da Pesquisa ANAMBA: 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Hábitos do </a:t>
            </a:r>
            <a:r>
              <a:rPr lang="pt-BR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homeoffice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relação com ensino à distância</a:t>
            </a:r>
          </a:p>
          <a:p>
            <a:pPr algn="ctr"/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Dezembro/2021</a:t>
            </a:r>
          </a:p>
        </p:txBody>
      </p:sp>
    </p:spTree>
    <p:extLst>
      <p:ext uri="{BB962C8B-B14F-4D97-AF65-F5344CB8AC3E}">
        <p14:creationId xmlns:p14="http://schemas.microsoft.com/office/powerpoint/2010/main" val="229410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5148164" cy="222831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429000"/>
            <a:ext cx="5821295" cy="24384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685800"/>
            <a:ext cx="6346094" cy="2667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4800" y="4572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 geral, mais de 70% dos respondentes concordam que a avaliação da experiência de estudo online é positiva.</a:t>
            </a:r>
          </a:p>
          <a:p>
            <a:pPr algn="just"/>
            <a:r>
              <a:rPr lang="pt-BR" dirty="0"/>
              <a:t>A maioria dos respondentes também concorda que conseguiu manter o foco e a aprendizagem no formato online após a transição forçada pela crise do Coronavírus.</a:t>
            </a:r>
          </a:p>
        </p:txBody>
      </p:sp>
    </p:spTree>
    <p:extLst>
      <p:ext uri="{BB962C8B-B14F-4D97-AF65-F5344CB8AC3E}">
        <p14:creationId xmlns:p14="http://schemas.microsoft.com/office/powerpoint/2010/main" val="119441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9532"/>
            <a:ext cx="6934200" cy="32494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429000"/>
            <a:ext cx="7059234" cy="3429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305800" y="469642"/>
            <a:ext cx="373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Avaliando o ensino à distância, temos que a flexibilidade é um aspecto essencial e positivo para os respondentes. Tanto a flexibilidade de horário quanto de local e equipamento para acompanhar o curso foram destacados.  A questão do acesso à conteúdos que seriam de difícil acesso no presencial (especialmente pelo custo, mas também pelo deslocamento, agenda, idioma </a:t>
            </a:r>
            <a:r>
              <a:rPr lang="pt-BR" sz="1600" dirty="0" err="1"/>
              <a:t>etc</a:t>
            </a:r>
            <a:r>
              <a:rPr lang="pt-BR" sz="1600" dirty="0"/>
              <a:t>) também foram lembradas com destaque.</a:t>
            </a:r>
          </a:p>
          <a:p>
            <a:endParaRPr lang="pt-BR" sz="1600" dirty="0"/>
          </a:p>
          <a:p>
            <a:r>
              <a:rPr lang="pt-BR" sz="1600" dirty="0"/>
              <a:t>Os aspectos negativos mais lembrados estão relacionados à falta de interação com colegas da maneira que é feito no presencial e também ao excesso de tempo em frente às telas. Em menor escala, dificuldades relacionadas à infra estrutura também foram lembradas (equipamentos, qualidade de internet, ergonomia </a:t>
            </a:r>
            <a:r>
              <a:rPr lang="pt-BR" sz="1600" dirty="0" err="1"/>
              <a:t>etc</a:t>
            </a:r>
            <a:r>
              <a:rPr lang="pt-BR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5546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85800"/>
            <a:ext cx="8659433" cy="355332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295400" y="4648200"/>
            <a:ext cx="1028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Interessante notar a propensão da maioria dos respondentes em fazer um curso de longa duração em um futuro próximo. Ainda que existam nichos que apontem preferência para outros formatos, 61% dos respondentes indicam o modelo híbrido com a mescla de conteúdos presenciais e online como o ideal para os seus interesses.  </a:t>
            </a:r>
          </a:p>
        </p:txBody>
      </p:sp>
    </p:spTree>
    <p:extLst>
      <p:ext uri="{BB962C8B-B14F-4D97-AF65-F5344CB8AC3E}">
        <p14:creationId xmlns:p14="http://schemas.microsoft.com/office/powerpoint/2010/main" val="315157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5810138" cy="25908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352800"/>
            <a:ext cx="5925836" cy="2667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153400" y="3429000"/>
            <a:ext cx="342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Cargos dos respondentes:</a:t>
            </a:r>
          </a:p>
          <a:p>
            <a:endParaRPr lang="pt-BR" sz="1600" b="1" dirty="0"/>
          </a:p>
          <a:p>
            <a:r>
              <a:rPr lang="pt-BR" sz="1600" b="1" dirty="0"/>
              <a:t>18,1%	Presidente/Sócio</a:t>
            </a:r>
          </a:p>
          <a:p>
            <a:r>
              <a:rPr lang="pt-BR" sz="1600" b="1" dirty="0"/>
              <a:t>12,0%	Diretor</a:t>
            </a:r>
          </a:p>
          <a:p>
            <a:r>
              <a:rPr lang="pt-BR" sz="1600" b="1" dirty="0"/>
              <a:t>26,5%	Gerente</a:t>
            </a:r>
          </a:p>
          <a:p>
            <a:r>
              <a:rPr lang="pt-BR" sz="1600" b="1" dirty="0"/>
              <a:t>14,4%	Consultor/Professor</a:t>
            </a:r>
          </a:p>
          <a:p>
            <a:r>
              <a:rPr lang="pt-BR" sz="1600" b="1" dirty="0"/>
              <a:t>13,3%	Coordenador/supervisor </a:t>
            </a:r>
          </a:p>
          <a:p>
            <a:r>
              <a:rPr lang="pt-BR" sz="1600" b="1" dirty="0"/>
              <a:t>12,0%	Analista</a:t>
            </a:r>
          </a:p>
          <a:p>
            <a:r>
              <a:rPr lang="pt-BR" sz="1600" b="1" dirty="0"/>
              <a:t>3,6%	Outros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91400" y="6096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O perfil dos respondentes da pesquisa é bem experiente tal qual o networking da ANAMBA.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Como é típico nas turmas de MBA, existe um predomínio de Administradores, Economistas e Engenheiros como formação básica sendo que 83% dos respondentes possuem algum tipo de pós graduação. Quanto aos cargos, mais da metade dos respondentes possuem função executiva como gerentes, diretores, presidentes e/ou sócios. </a:t>
            </a:r>
          </a:p>
        </p:txBody>
      </p:sp>
    </p:spTree>
    <p:extLst>
      <p:ext uri="{BB962C8B-B14F-4D97-AF65-F5344CB8AC3E}">
        <p14:creationId xmlns:p14="http://schemas.microsoft.com/office/powerpoint/2010/main" val="35573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33400"/>
            <a:ext cx="4876800" cy="223081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733800"/>
            <a:ext cx="6025159" cy="23442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467600" y="381000"/>
            <a:ext cx="441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 relação à idade, há um predomínio das faixas entre 30 a 49 anos. </a:t>
            </a:r>
          </a:p>
          <a:p>
            <a:endParaRPr lang="pt-BR" dirty="0"/>
          </a:p>
          <a:p>
            <a:r>
              <a:rPr lang="pt-BR" dirty="0"/>
              <a:t>Tal faixa corresponde, em média, a praticamente 20 anos de experiência profissional (19,8 em média). </a:t>
            </a:r>
          </a:p>
          <a:p>
            <a:endParaRPr lang="pt-BR" dirty="0"/>
          </a:p>
          <a:p>
            <a:r>
              <a:rPr lang="pt-BR" dirty="0"/>
              <a:t>A maioria dos respondentes possui filhos e mora com eles, compartilhando a residência para o período forçado de </a:t>
            </a:r>
            <a:r>
              <a:rPr lang="pt-BR" dirty="0" err="1"/>
              <a:t>homeoffice</a:t>
            </a:r>
            <a:r>
              <a:rPr lang="pt-BR" dirty="0"/>
              <a:t> e </a:t>
            </a:r>
            <a:r>
              <a:rPr lang="pt-BR" dirty="0" err="1"/>
              <a:t>homeschooling</a:t>
            </a:r>
            <a:r>
              <a:rPr lang="pt-BR" dirty="0"/>
              <a:t> durante a quarentena</a:t>
            </a:r>
          </a:p>
        </p:txBody>
      </p:sp>
    </p:spTree>
    <p:extLst>
      <p:ext uri="{BB962C8B-B14F-4D97-AF65-F5344CB8AC3E}">
        <p14:creationId xmlns:p14="http://schemas.microsoft.com/office/powerpoint/2010/main" val="32516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D00346E4-41B9-4DC7-BDF5-A1825EFDE67D}"/>
              </a:ext>
            </a:extLst>
          </p:cNvPr>
          <p:cNvSpPr/>
          <p:nvPr/>
        </p:nvSpPr>
        <p:spPr>
          <a:xfrm>
            <a:off x="2124075" y="152400"/>
            <a:ext cx="8391525" cy="1066800"/>
          </a:xfrm>
          <a:prstGeom prst="rect">
            <a:avLst/>
          </a:prstGeom>
          <a:solidFill>
            <a:srgbClr val="2166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asted-image.pdf" descr="pasted-image.pdf">
            <a:extLst>
              <a:ext uri="{FF2B5EF4-FFF2-40B4-BE49-F238E27FC236}">
                <a16:creationId xmlns:a16="http://schemas.microsoft.com/office/drawing/2014/main" id="{7FB89AA3-CBF4-476E-9896-6DC5B35ED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9C036AFE-B2F8-4570-8423-CCD91074CFAC}"/>
              </a:ext>
            </a:extLst>
          </p:cNvPr>
          <p:cNvSpPr/>
          <p:nvPr/>
        </p:nvSpPr>
        <p:spPr>
          <a:xfrm>
            <a:off x="1143000" y="24080"/>
            <a:ext cx="9153525" cy="1323439"/>
          </a:xfrm>
          <a:prstGeom prst="rect">
            <a:avLst/>
          </a:prstGeom>
          <a:solidFill>
            <a:srgbClr val="237093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Nova Light" panose="020B03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ANAMBA</a:t>
            </a:r>
            <a:endParaRPr lang="pt-BR" sz="3200" b="1" dirty="0">
              <a:solidFill>
                <a:schemeClr val="bg1"/>
              </a:solidFill>
              <a:latin typeface="Arial Nova Light" panose="020B0304020202020204" pitchFamily="34" charset="0"/>
              <a:ea typeface="Tahoma" panose="020B0604030504040204" pitchFamily="34" charset="0"/>
              <a:cs typeface="Tunga" panose="020B0502040204020203" pitchFamily="34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Arial Nova Light" panose="020B0304020202020204" pitchFamily="34" charset="0"/>
                <a:ea typeface="Tahoma" panose="020B0604030504040204" pitchFamily="34" charset="0"/>
                <a:cs typeface="Tunga" panose="020B0502040204020203" pitchFamily="34" charset="0"/>
              </a:rPr>
              <a:t>ASSOCIAÇÃO NACIONAL DE MBA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0CC584-700E-40B6-AB0B-52E73E960EB8}"/>
              </a:ext>
            </a:extLst>
          </p:cNvPr>
          <p:cNvSpPr/>
          <p:nvPr/>
        </p:nvSpPr>
        <p:spPr>
          <a:xfrm>
            <a:off x="1381125" y="5395913"/>
            <a:ext cx="9153525" cy="1438007"/>
          </a:xfrm>
          <a:prstGeom prst="rect">
            <a:avLst/>
          </a:prstGeom>
          <a:solidFill>
            <a:srgbClr val="237093"/>
          </a:solidFill>
          <a:ln w="28575">
            <a:solidFill>
              <a:srgbClr val="21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uma educação executiva </a:t>
            </a:r>
          </a:p>
          <a:p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alto desempenho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C03A7B14-329E-4169-864E-77378428F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50" y="5567228"/>
            <a:ext cx="1704975" cy="10953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600200" y="1752600"/>
            <a:ext cx="8763000" cy="33528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524000" y="274320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 institucionais 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049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u="sng" dirty="0">
                <a:latin typeface="+mj-lt"/>
              </a:rPr>
              <a:t>Missão</a:t>
            </a:r>
            <a:r>
              <a:rPr lang="pt-BR" sz="3200" dirty="0">
                <a:latin typeface="+mj-lt"/>
              </a:rPr>
              <a:t> 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914401" y="1665604"/>
            <a:ext cx="9601199" cy="4049395"/>
          </a:xfrm>
        </p:spPr>
        <p:txBody>
          <a:bodyPr lIns="0" tIns="0" rIns="0" bIns="0" anchor="t"/>
          <a:lstStyle/>
          <a:p>
            <a:pPr marL="12700" marR="168275" algn="ctr">
              <a:lnSpc>
                <a:spcPct val="90000"/>
              </a:lnSpc>
              <a:spcBef>
                <a:spcPts val="430"/>
              </a:spcBef>
            </a:pPr>
            <a:endParaRPr lang="pt-BR" sz="3600" spc="-85" dirty="0">
              <a:latin typeface="+mn-lt"/>
            </a:endParaRPr>
          </a:p>
          <a:p>
            <a:pPr marL="12700" marR="168275" algn="ctr">
              <a:lnSpc>
                <a:spcPct val="90000"/>
              </a:lnSpc>
              <a:spcBef>
                <a:spcPts val="430"/>
              </a:spcBef>
            </a:pPr>
            <a:r>
              <a:rPr lang="pt-BR" sz="3600" spc="-85">
                <a:latin typeface="+mn-lt"/>
              </a:rPr>
              <a:t>Contribuir</a:t>
            </a:r>
            <a:r>
              <a:rPr lang="pt-BR" sz="3600" spc="-85" dirty="0">
                <a:latin typeface="+mn-lt"/>
              </a:rPr>
              <a:t> </a:t>
            </a:r>
            <a:r>
              <a:rPr lang="pt-BR" sz="3600" spc="-90" dirty="0">
                <a:latin typeface="+mn-lt"/>
              </a:rPr>
              <a:t>para </a:t>
            </a:r>
            <a:r>
              <a:rPr lang="pt-BR" sz="3600" spc="-120" dirty="0">
                <a:latin typeface="+mn-lt"/>
              </a:rPr>
              <a:t>a </a:t>
            </a:r>
            <a:r>
              <a:rPr lang="pt-BR" sz="3600" spc="-170" dirty="0">
                <a:latin typeface="+mn-lt"/>
              </a:rPr>
              <a:t>excelência </a:t>
            </a:r>
            <a:r>
              <a:rPr lang="pt-BR" sz="3600" spc="-125" dirty="0">
                <a:latin typeface="+mn-lt"/>
              </a:rPr>
              <a:t>no </a:t>
            </a:r>
            <a:r>
              <a:rPr lang="pt-BR" sz="3600" spc="-135" dirty="0">
                <a:latin typeface="+mn-lt"/>
              </a:rPr>
              <a:t>mercado </a:t>
            </a:r>
            <a:r>
              <a:rPr lang="pt-BR" sz="3600" spc="-175" dirty="0">
                <a:latin typeface="+mn-lt"/>
              </a:rPr>
              <a:t>de </a:t>
            </a:r>
            <a:r>
              <a:rPr lang="pt-BR" sz="3600" spc="-180" dirty="0">
                <a:latin typeface="+mn-lt"/>
              </a:rPr>
              <a:t>cursos </a:t>
            </a:r>
            <a:r>
              <a:rPr lang="pt-BR" sz="3600" spc="-175" dirty="0">
                <a:latin typeface="+mn-lt"/>
              </a:rPr>
              <a:t>de </a:t>
            </a:r>
            <a:r>
              <a:rPr lang="pt-BR" sz="3600" spc="-80" dirty="0">
                <a:latin typeface="+mn-lt"/>
              </a:rPr>
              <a:t>Master </a:t>
            </a:r>
            <a:r>
              <a:rPr lang="pt-BR" sz="3600" spc="-20" dirty="0" err="1">
                <a:latin typeface="+mn-lt"/>
              </a:rPr>
              <a:t>of</a:t>
            </a:r>
            <a:r>
              <a:rPr lang="pt-BR" sz="3600" spc="-20" dirty="0">
                <a:latin typeface="+mn-lt"/>
              </a:rPr>
              <a:t>  </a:t>
            </a:r>
            <a:r>
              <a:rPr lang="pt-BR" sz="3600" spc="-215" dirty="0">
                <a:latin typeface="+mn-lt"/>
              </a:rPr>
              <a:t>Business </a:t>
            </a:r>
            <a:r>
              <a:rPr lang="pt-BR" sz="3600" spc="-70" dirty="0" err="1">
                <a:latin typeface="+mn-lt"/>
              </a:rPr>
              <a:t>Administration</a:t>
            </a:r>
            <a:r>
              <a:rPr lang="pt-BR" sz="3600" spc="-70" dirty="0">
                <a:latin typeface="+mn-lt"/>
              </a:rPr>
              <a:t> </a:t>
            </a:r>
            <a:r>
              <a:rPr lang="pt-BR" sz="3600" spc="-165" dirty="0">
                <a:latin typeface="+mn-lt"/>
              </a:rPr>
              <a:t>– </a:t>
            </a:r>
            <a:r>
              <a:rPr lang="pt-BR" sz="3600" spc="-190" dirty="0">
                <a:latin typeface="+mn-lt"/>
              </a:rPr>
              <a:t>MBA </a:t>
            </a:r>
            <a:r>
              <a:rPr lang="pt-BR" sz="3600" spc="-114" dirty="0">
                <a:latin typeface="+mn-lt"/>
              </a:rPr>
              <a:t>no Brasil, </a:t>
            </a:r>
            <a:r>
              <a:rPr lang="pt-BR" sz="3600" spc="-165" dirty="0">
                <a:latin typeface="+mn-lt"/>
              </a:rPr>
              <a:t>desenvolvendo  </a:t>
            </a:r>
            <a:r>
              <a:rPr lang="pt-BR" sz="3600" spc="-100" dirty="0">
                <a:latin typeface="+mn-lt"/>
              </a:rPr>
              <a:t>parâmetros </a:t>
            </a:r>
            <a:r>
              <a:rPr lang="pt-BR" sz="3600" spc="-175" dirty="0">
                <a:latin typeface="+mn-lt"/>
              </a:rPr>
              <a:t>de </a:t>
            </a:r>
            <a:r>
              <a:rPr lang="pt-BR" sz="3600" spc="-105" dirty="0">
                <a:latin typeface="+mn-lt"/>
              </a:rPr>
              <a:t>qualidade </a:t>
            </a:r>
            <a:r>
              <a:rPr lang="pt-BR" sz="3600" spc="-155" dirty="0">
                <a:latin typeface="+mn-lt"/>
              </a:rPr>
              <a:t>que </a:t>
            </a:r>
            <a:r>
              <a:rPr lang="pt-BR" sz="3600" spc="-80" dirty="0">
                <a:latin typeface="+mn-lt"/>
              </a:rPr>
              <a:t>norteiem </a:t>
            </a:r>
            <a:r>
              <a:rPr lang="pt-BR" sz="3600" spc="-190" dirty="0">
                <a:latin typeface="+mn-lt"/>
              </a:rPr>
              <a:t>sua </a:t>
            </a:r>
            <a:r>
              <a:rPr lang="pt-BR" sz="3600" spc="-90" dirty="0">
                <a:latin typeface="+mn-lt"/>
              </a:rPr>
              <a:t>estruturação </a:t>
            </a:r>
            <a:r>
              <a:rPr lang="pt-BR" sz="3600" spc="-225" dirty="0">
                <a:latin typeface="+mn-lt"/>
              </a:rPr>
              <a:t>e</a:t>
            </a:r>
            <a:r>
              <a:rPr lang="pt-BR" sz="3600" spc="-195" dirty="0">
                <a:latin typeface="+mn-lt"/>
              </a:rPr>
              <a:t> </a:t>
            </a:r>
            <a:r>
              <a:rPr lang="pt-BR" sz="3600" spc="-55" dirty="0">
                <a:latin typeface="+mn-lt"/>
              </a:rPr>
              <a:t>oferta.</a:t>
            </a:r>
            <a:endParaRPr lang="pt-BR" sz="3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pt-BR" dirty="0"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7839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6800" y="2425262"/>
            <a:ext cx="9630410" cy="1384738"/>
          </a:xfrm>
          <a:prstGeom prst="rect">
            <a:avLst/>
          </a:prstGeom>
        </p:spPr>
        <p:txBody>
          <a:bodyPr vert="horz" wrap="square" lIns="0" tIns="54610" rIns="0" bIns="0" rtlCol="0" anchor="t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  <a:tabLst>
                <a:tab pos="241935" algn="l"/>
              </a:tabLst>
            </a:pPr>
            <a:r>
              <a:rPr sz="2400" spc="-250" dirty="0">
                <a:cs typeface="Arial"/>
              </a:rPr>
              <a:t>A </a:t>
            </a:r>
            <a:r>
              <a:rPr sz="2400" spc="-190" dirty="0">
                <a:cs typeface="Arial"/>
              </a:rPr>
              <a:t>ANAMBA</a:t>
            </a:r>
            <a:r>
              <a:rPr lang="pt-BR" sz="2400" spc="-190" dirty="0">
                <a:cs typeface="Arial"/>
              </a:rPr>
              <a:t> </a:t>
            </a:r>
            <a:r>
              <a:rPr sz="2400" spc="-190" dirty="0">
                <a:cs typeface="Arial"/>
              </a:rPr>
              <a:t>-</a:t>
            </a:r>
            <a:r>
              <a:rPr lang="pt-BR" sz="2400" spc="-190" dirty="0">
                <a:cs typeface="Arial"/>
              </a:rPr>
              <a:t> </a:t>
            </a:r>
            <a:r>
              <a:rPr sz="2400" spc="-190" dirty="0" err="1">
                <a:cs typeface="Arial"/>
              </a:rPr>
              <a:t>Associação</a:t>
            </a:r>
            <a:r>
              <a:rPr sz="2400" spc="-190" dirty="0">
                <a:cs typeface="Arial"/>
              </a:rPr>
              <a:t> </a:t>
            </a:r>
            <a:r>
              <a:rPr sz="2400" spc="-114" dirty="0">
                <a:cs typeface="Arial"/>
              </a:rPr>
              <a:t>Nacional </a:t>
            </a:r>
            <a:r>
              <a:rPr sz="2400" spc="-175" dirty="0">
                <a:cs typeface="Arial"/>
              </a:rPr>
              <a:t>de </a:t>
            </a:r>
            <a:r>
              <a:rPr sz="2400" spc="-190" dirty="0">
                <a:cs typeface="Arial"/>
              </a:rPr>
              <a:t>MBA </a:t>
            </a:r>
            <a:r>
              <a:rPr sz="2400" spc="-25" dirty="0">
                <a:cs typeface="Arial"/>
              </a:rPr>
              <a:t>foi </a:t>
            </a:r>
            <a:r>
              <a:rPr sz="2400" spc="-95" dirty="0">
                <a:cs typeface="Arial"/>
              </a:rPr>
              <a:t>fundada</a:t>
            </a:r>
            <a:r>
              <a:rPr lang="pt-BR" sz="2400" spc="-95" dirty="0">
                <a:cs typeface="Arial"/>
              </a:rPr>
              <a:t> </a:t>
            </a:r>
            <a:r>
              <a:rPr sz="2400" spc="-95" dirty="0">
                <a:cs typeface="Arial"/>
              </a:rPr>
              <a:t> </a:t>
            </a:r>
            <a:r>
              <a:rPr sz="2400" spc="-85" dirty="0">
                <a:cs typeface="Arial"/>
              </a:rPr>
              <a:t>oficialmente </a:t>
            </a:r>
            <a:r>
              <a:rPr sz="2400" spc="-175" dirty="0" err="1">
                <a:cs typeface="Arial"/>
              </a:rPr>
              <a:t>em</a:t>
            </a:r>
            <a:r>
              <a:rPr sz="2400" spc="-175" dirty="0">
                <a:cs typeface="Arial"/>
              </a:rPr>
              <a:t> </a:t>
            </a:r>
            <a:r>
              <a:rPr lang="pt-BR" sz="2400" spc="-200" dirty="0">
                <a:cs typeface="Arial"/>
              </a:rPr>
              <a:t>j</a:t>
            </a:r>
            <a:r>
              <a:rPr sz="2400" spc="-200" dirty="0" err="1">
                <a:cs typeface="Arial"/>
              </a:rPr>
              <a:t>unho</a:t>
            </a:r>
            <a:r>
              <a:rPr sz="2400" spc="-200" dirty="0">
                <a:cs typeface="Arial"/>
              </a:rPr>
              <a:t> </a:t>
            </a:r>
            <a:r>
              <a:rPr sz="2400" spc="-175" dirty="0">
                <a:cs typeface="Arial"/>
              </a:rPr>
              <a:t>de </a:t>
            </a:r>
            <a:r>
              <a:rPr sz="2400" spc="-125" dirty="0">
                <a:cs typeface="Arial"/>
              </a:rPr>
              <a:t>2004, </a:t>
            </a:r>
            <a:r>
              <a:rPr sz="2400" spc="-170" dirty="0">
                <a:cs typeface="Arial"/>
              </a:rPr>
              <a:t>após </a:t>
            </a:r>
            <a:r>
              <a:rPr sz="2400" spc="-135" dirty="0">
                <a:cs typeface="Arial"/>
              </a:rPr>
              <a:t>mais </a:t>
            </a:r>
            <a:r>
              <a:rPr sz="2400" spc="-175" dirty="0">
                <a:cs typeface="Arial"/>
              </a:rPr>
              <a:t>de </a:t>
            </a:r>
            <a:r>
              <a:rPr sz="2400" spc="-125" dirty="0">
                <a:cs typeface="Arial"/>
              </a:rPr>
              <a:t>um ano </a:t>
            </a:r>
            <a:r>
              <a:rPr sz="2400" spc="-175" dirty="0">
                <a:cs typeface="Arial"/>
              </a:rPr>
              <a:t>de</a:t>
            </a:r>
            <a:r>
              <a:rPr lang="pt-BR" sz="2400" spc="-175" dirty="0">
                <a:cs typeface="Arial"/>
              </a:rPr>
              <a:t> </a:t>
            </a:r>
            <a:r>
              <a:rPr sz="2400" spc="-175" dirty="0">
                <a:cs typeface="Arial"/>
              </a:rPr>
              <a:t> </a:t>
            </a:r>
            <a:r>
              <a:rPr sz="2400" spc="-80" dirty="0">
                <a:cs typeface="Arial"/>
              </a:rPr>
              <a:t>trabalhos, </a:t>
            </a:r>
            <a:r>
              <a:rPr lang="pt-BR" sz="2400" spc="-80" dirty="0">
                <a:cs typeface="Arial"/>
              </a:rPr>
              <a:t>d</a:t>
            </a:r>
            <a:r>
              <a:rPr sz="2400" spc="-190" dirty="0" err="1">
                <a:cs typeface="Arial"/>
              </a:rPr>
              <a:t>os</a:t>
            </a:r>
            <a:r>
              <a:rPr sz="2400" spc="-190" dirty="0">
                <a:cs typeface="Arial"/>
              </a:rPr>
              <a:t> </a:t>
            </a:r>
            <a:r>
              <a:rPr sz="2400" spc="-135" dirty="0">
                <a:cs typeface="Arial"/>
              </a:rPr>
              <a:t>quais </a:t>
            </a:r>
            <a:r>
              <a:rPr sz="2400" spc="-65" dirty="0">
                <a:cs typeface="Arial"/>
              </a:rPr>
              <a:t>participaram </a:t>
            </a:r>
            <a:r>
              <a:rPr sz="2400" spc="-125" dirty="0">
                <a:cs typeface="Arial"/>
              </a:rPr>
              <a:t>representantes </a:t>
            </a:r>
            <a:r>
              <a:rPr lang="pt-BR" sz="2400" spc="-180" dirty="0">
                <a:cs typeface="Arial"/>
              </a:rPr>
              <a:t>das</a:t>
            </a:r>
            <a:r>
              <a:rPr lang="pt-BR" sz="2400" spc="-220" dirty="0">
                <a:cs typeface="Arial"/>
              </a:rPr>
              <a:t> </a:t>
            </a:r>
            <a:r>
              <a:rPr sz="2400" spc="-135" dirty="0">
                <a:cs typeface="Arial"/>
              </a:rPr>
              <a:t>mais </a:t>
            </a:r>
            <a:r>
              <a:rPr sz="2400" spc="-85" dirty="0">
                <a:cs typeface="Arial"/>
              </a:rPr>
              <a:t>importantes </a:t>
            </a:r>
            <a:r>
              <a:rPr sz="2400" spc="-235" dirty="0">
                <a:cs typeface="Arial"/>
              </a:rPr>
              <a:t>Escolas </a:t>
            </a:r>
            <a:r>
              <a:rPr sz="2400" spc="-175" dirty="0">
                <a:cs typeface="Arial"/>
              </a:rPr>
              <a:t>de </a:t>
            </a:r>
            <a:r>
              <a:rPr sz="2400" spc="-170" dirty="0">
                <a:cs typeface="Arial"/>
              </a:rPr>
              <a:t>Negócios </a:t>
            </a:r>
            <a:r>
              <a:rPr sz="2400" spc="-125" dirty="0">
                <a:cs typeface="Arial"/>
              </a:rPr>
              <a:t>do </a:t>
            </a:r>
            <a:r>
              <a:rPr sz="2400" spc="-229" dirty="0">
                <a:cs typeface="Arial"/>
              </a:rPr>
              <a:t>País, </a:t>
            </a:r>
            <a:r>
              <a:rPr sz="2400" spc="-100" dirty="0" err="1">
                <a:cs typeface="Arial"/>
              </a:rPr>
              <a:t>reunindo</a:t>
            </a:r>
            <a:r>
              <a:rPr sz="2400" spc="-100" dirty="0">
                <a:cs typeface="Arial"/>
              </a:rPr>
              <a:t> </a:t>
            </a:r>
            <a:r>
              <a:rPr sz="2400" spc="-235" dirty="0" err="1">
                <a:cs typeface="Arial"/>
              </a:rPr>
              <a:t>Escolas</a:t>
            </a:r>
            <a:r>
              <a:rPr sz="2400" spc="-235" dirty="0">
                <a:cs typeface="Arial"/>
              </a:rPr>
              <a:t> </a:t>
            </a:r>
            <a:r>
              <a:rPr sz="2400" spc="-135" dirty="0">
                <a:cs typeface="Arial"/>
              </a:rPr>
              <a:t>Nacionais </a:t>
            </a:r>
            <a:r>
              <a:rPr sz="2400" spc="-225" dirty="0">
                <a:cs typeface="Arial"/>
              </a:rPr>
              <a:t>e </a:t>
            </a:r>
            <a:r>
              <a:rPr sz="2400" spc="-100" dirty="0">
                <a:cs typeface="Arial"/>
              </a:rPr>
              <a:t>Internacionais, </a:t>
            </a:r>
            <a:r>
              <a:rPr sz="2400" spc="-165" dirty="0">
                <a:cs typeface="Arial"/>
              </a:rPr>
              <a:t>expoentes </a:t>
            </a:r>
            <a:r>
              <a:rPr sz="2400" spc="-125" dirty="0">
                <a:cs typeface="Arial"/>
              </a:rPr>
              <a:t>do </a:t>
            </a:r>
            <a:r>
              <a:rPr sz="2400" spc="-170" dirty="0">
                <a:cs typeface="Arial"/>
              </a:rPr>
              <a:t>Setor </a:t>
            </a:r>
            <a:r>
              <a:rPr sz="2400" spc="-145" dirty="0">
                <a:cs typeface="Arial"/>
              </a:rPr>
              <a:t>Público </a:t>
            </a:r>
            <a:r>
              <a:rPr sz="2400" spc="-225" dirty="0">
                <a:cs typeface="Arial"/>
              </a:rPr>
              <a:t>e</a:t>
            </a:r>
            <a:r>
              <a:rPr lang="pt-BR" sz="2400" spc="-225" dirty="0">
                <a:cs typeface="Arial"/>
              </a:rPr>
              <a:t> </a:t>
            </a:r>
            <a:r>
              <a:rPr sz="2400" spc="-225" dirty="0">
                <a:cs typeface="Arial"/>
              </a:rPr>
              <a:t> </a:t>
            </a:r>
            <a:r>
              <a:rPr sz="2400" spc="-130" dirty="0">
                <a:cs typeface="Arial"/>
              </a:rPr>
              <a:t>Privado </a:t>
            </a:r>
            <a:r>
              <a:rPr sz="2400" spc="-225" dirty="0">
                <a:cs typeface="Arial"/>
              </a:rPr>
              <a:t>e</a:t>
            </a:r>
            <a:r>
              <a:rPr sz="2400" spc="-155" dirty="0">
                <a:cs typeface="Arial"/>
              </a:rPr>
              <a:t> </a:t>
            </a:r>
            <a:r>
              <a:rPr sz="2400" spc="-195" dirty="0">
                <a:cs typeface="Arial"/>
              </a:rPr>
              <a:t>Fundações.</a:t>
            </a:r>
            <a:endParaRPr sz="2400" dirty="0">
              <a:cs typeface="Arial"/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914400" y="609676"/>
            <a:ext cx="1074419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pt-BR" sz="3200" u="sng" dirty="0">
                <a:latin typeface="+mj-lt"/>
              </a:rPr>
              <a:t>Nossa história</a:t>
            </a:r>
            <a:endParaRPr sz="32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658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6800" y="990600"/>
            <a:ext cx="9552811" cy="4905189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endParaRPr lang="pt-BR" sz="2400" spc="-204" dirty="0"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400" spc="-204" dirty="0" err="1">
                <a:cs typeface="Arial"/>
              </a:rPr>
              <a:t>Cursos</a:t>
            </a:r>
            <a:r>
              <a:rPr sz="2400" spc="-204" dirty="0">
                <a:cs typeface="Arial"/>
              </a:rPr>
              <a:t> </a:t>
            </a:r>
            <a:r>
              <a:rPr lang="pt-BR" sz="2400" spc="-204" dirty="0">
                <a:cs typeface="Arial"/>
              </a:rPr>
              <a:t> acreditado</a:t>
            </a:r>
            <a:r>
              <a:rPr sz="2400" spc="-120" dirty="0">
                <a:cs typeface="Arial"/>
              </a:rPr>
              <a:t>s:</a:t>
            </a:r>
            <a:r>
              <a:rPr sz="2400" spc="-50" dirty="0">
                <a:cs typeface="Arial"/>
              </a:rPr>
              <a:t> </a:t>
            </a:r>
            <a:r>
              <a:rPr lang="pt-BR" sz="2400" spc="-50" dirty="0">
                <a:cs typeface="Arial"/>
              </a:rPr>
              <a:t>19</a:t>
            </a:r>
            <a:endParaRPr sz="2400" dirty="0"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400" spc="-100" dirty="0" err="1">
                <a:cs typeface="Arial"/>
              </a:rPr>
              <a:t>Membros</a:t>
            </a:r>
            <a:r>
              <a:rPr sz="2400" spc="-100" dirty="0">
                <a:cs typeface="Arial"/>
              </a:rPr>
              <a:t> </a:t>
            </a:r>
            <a:r>
              <a:rPr lang="pt-BR" sz="2400" spc="-120" dirty="0">
                <a:cs typeface="Arial"/>
              </a:rPr>
              <a:t>A</a:t>
            </a:r>
            <a:r>
              <a:rPr sz="2400" spc="-120" dirty="0" err="1">
                <a:cs typeface="Arial"/>
              </a:rPr>
              <a:t>ssociados</a:t>
            </a:r>
            <a:r>
              <a:rPr lang="pt-BR" sz="2400" spc="-120" dirty="0">
                <a:cs typeface="Arial"/>
              </a:rPr>
              <a:t> Acreditados</a:t>
            </a:r>
            <a:r>
              <a:rPr sz="2400" spc="-120" dirty="0">
                <a:cs typeface="Arial"/>
              </a:rPr>
              <a:t>:</a:t>
            </a:r>
            <a:r>
              <a:rPr sz="2400" spc="-125" dirty="0">
                <a:cs typeface="Arial"/>
              </a:rPr>
              <a:t> </a:t>
            </a:r>
            <a:r>
              <a:rPr lang="pt-BR" sz="2400" spc="-125" dirty="0">
                <a:cs typeface="Arial"/>
              </a:rPr>
              <a:t> 7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lang="pt-BR" sz="2400" spc="-125" dirty="0">
                <a:cs typeface="Arial"/>
              </a:rPr>
              <a:t>Membro Afiliado: 1</a:t>
            </a:r>
            <a:endParaRPr sz="2400" dirty="0"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400" spc="-130" dirty="0">
                <a:cs typeface="Arial"/>
              </a:rPr>
              <a:t>Conferência </a:t>
            </a:r>
            <a:r>
              <a:rPr sz="2400" spc="-185" dirty="0">
                <a:cs typeface="Arial"/>
              </a:rPr>
              <a:t>ANAMBA </a:t>
            </a:r>
            <a:r>
              <a:rPr sz="2400" spc="-105" dirty="0">
                <a:cs typeface="Arial"/>
              </a:rPr>
              <a:t>2010: </a:t>
            </a:r>
            <a:r>
              <a:rPr sz="2400" spc="-120" dirty="0">
                <a:cs typeface="Arial"/>
              </a:rPr>
              <a:t>42</a:t>
            </a:r>
            <a:r>
              <a:rPr sz="2400" spc="-140" dirty="0">
                <a:cs typeface="Arial"/>
              </a:rPr>
              <a:t> </a:t>
            </a:r>
            <a:r>
              <a:rPr sz="2400" spc="-70" dirty="0">
                <a:cs typeface="Arial"/>
              </a:rPr>
              <a:t>participantes</a:t>
            </a:r>
            <a:endParaRPr sz="2400" dirty="0"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400" spc="-140" dirty="0">
                <a:cs typeface="Arial"/>
              </a:rPr>
              <a:t>Fórum </a:t>
            </a:r>
            <a:r>
              <a:rPr sz="2400" spc="-150" dirty="0">
                <a:cs typeface="Arial"/>
              </a:rPr>
              <a:t>de </a:t>
            </a:r>
            <a:r>
              <a:rPr sz="2400" spc="-180" dirty="0">
                <a:cs typeface="Arial"/>
              </a:rPr>
              <a:t>Educação </a:t>
            </a:r>
            <a:r>
              <a:rPr sz="2400" spc="-80" dirty="0">
                <a:cs typeface="Arial"/>
              </a:rPr>
              <a:t>Gartner </a:t>
            </a:r>
            <a:r>
              <a:rPr sz="2400" spc="-125" dirty="0">
                <a:cs typeface="Arial"/>
              </a:rPr>
              <a:t>2013</a:t>
            </a:r>
            <a:r>
              <a:rPr lang="pt-BR" sz="2400" spc="-125" dirty="0">
                <a:cs typeface="Arial"/>
              </a:rPr>
              <a:t>:</a:t>
            </a:r>
            <a:r>
              <a:rPr sz="2400" spc="-140" dirty="0">
                <a:cs typeface="Arial"/>
              </a:rPr>
              <a:t> </a:t>
            </a:r>
            <a:r>
              <a:rPr sz="2400" spc="-120" dirty="0">
                <a:cs typeface="Arial"/>
              </a:rPr>
              <a:t>49</a:t>
            </a:r>
            <a:r>
              <a:rPr sz="2400" spc="-75" dirty="0">
                <a:cs typeface="Arial"/>
              </a:rPr>
              <a:t> </a:t>
            </a:r>
            <a:r>
              <a:rPr sz="2400" spc="-70" dirty="0">
                <a:cs typeface="Arial"/>
              </a:rPr>
              <a:t>participantes</a:t>
            </a:r>
            <a:endParaRPr sz="2400" dirty="0"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400" spc="-140" dirty="0">
                <a:cs typeface="Arial"/>
              </a:rPr>
              <a:t>Fórum </a:t>
            </a:r>
            <a:r>
              <a:rPr sz="2400" spc="-160" dirty="0">
                <a:cs typeface="Arial"/>
              </a:rPr>
              <a:t>Gestores </a:t>
            </a:r>
            <a:r>
              <a:rPr sz="2400" spc="-150" dirty="0">
                <a:cs typeface="Arial"/>
              </a:rPr>
              <a:t>de </a:t>
            </a:r>
            <a:r>
              <a:rPr sz="2400" spc="-160" dirty="0">
                <a:cs typeface="Arial"/>
              </a:rPr>
              <a:t>MBA </a:t>
            </a:r>
            <a:r>
              <a:rPr sz="2400" spc="-105" dirty="0">
                <a:cs typeface="Arial"/>
              </a:rPr>
              <a:t>2015: </a:t>
            </a:r>
            <a:r>
              <a:rPr sz="2400" spc="-120" dirty="0">
                <a:cs typeface="Arial"/>
              </a:rPr>
              <a:t>63</a:t>
            </a:r>
            <a:r>
              <a:rPr sz="2400" spc="-110" dirty="0">
                <a:cs typeface="Arial"/>
              </a:rPr>
              <a:t> </a:t>
            </a:r>
            <a:r>
              <a:rPr sz="2400" spc="-70" dirty="0">
                <a:cs typeface="Arial"/>
              </a:rPr>
              <a:t>participantes</a:t>
            </a:r>
            <a:endParaRPr sz="2400" dirty="0"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400" spc="-140" dirty="0">
                <a:cs typeface="Arial"/>
              </a:rPr>
              <a:t>Fórum </a:t>
            </a:r>
            <a:r>
              <a:rPr sz="2400" spc="-160" dirty="0">
                <a:cs typeface="Arial"/>
              </a:rPr>
              <a:t>Gestores </a:t>
            </a:r>
            <a:r>
              <a:rPr sz="2400" spc="-150" dirty="0">
                <a:cs typeface="Arial"/>
              </a:rPr>
              <a:t>de </a:t>
            </a:r>
            <a:r>
              <a:rPr sz="2400" spc="-160" dirty="0">
                <a:cs typeface="Arial"/>
              </a:rPr>
              <a:t>MBA </a:t>
            </a:r>
            <a:r>
              <a:rPr sz="2400" spc="-105" dirty="0">
                <a:cs typeface="Arial"/>
              </a:rPr>
              <a:t>2016: </a:t>
            </a:r>
            <a:r>
              <a:rPr sz="2400" spc="-125" dirty="0">
                <a:cs typeface="Arial"/>
              </a:rPr>
              <a:t>88</a:t>
            </a:r>
            <a:r>
              <a:rPr sz="2400" spc="-90" dirty="0">
                <a:cs typeface="Arial"/>
              </a:rPr>
              <a:t> </a:t>
            </a:r>
            <a:r>
              <a:rPr sz="2400" spc="-70" dirty="0">
                <a:cs typeface="Arial"/>
              </a:rPr>
              <a:t>participantes</a:t>
            </a:r>
            <a:endParaRPr sz="2400" dirty="0"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  <a:tab pos="4124960" algn="l"/>
              </a:tabLst>
            </a:pPr>
            <a:r>
              <a:rPr sz="2400" spc="-140" dirty="0">
                <a:cs typeface="Arial"/>
              </a:rPr>
              <a:t>Fórum </a:t>
            </a:r>
            <a:r>
              <a:rPr sz="2400" spc="-160" dirty="0">
                <a:cs typeface="Arial"/>
              </a:rPr>
              <a:t>Gestores </a:t>
            </a:r>
            <a:r>
              <a:rPr sz="2400" spc="-150" dirty="0">
                <a:cs typeface="Arial"/>
              </a:rPr>
              <a:t>de</a:t>
            </a:r>
            <a:r>
              <a:rPr sz="2400" spc="15" dirty="0">
                <a:cs typeface="Arial"/>
              </a:rPr>
              <a:t> </a:t>
            </a:r>
            <a:r>
              <a:rPr sz="2400" spc="-160" dirty="0">
                <a:cs typeface="Arial"/>
              </a:rPr>
              <a:t>MBA</a:t>
            </a:r>
            <a:r>
              <a:rPr sz="2400" spc="-100" dirty="0">
                <a:cs typeface="Arial"/>
              </a:rPr>
              <a:t> </a:t>
            </a:r>
            <a:r>
              <a:rPr sz="2400" spc="-105" dirty="0">
                <a:cs typeface="Arial"/>
              </a:rPr>
              <a:t>2017:</a:t>
            </a:r>
            <a:r>
              <a:rPr lang="pt-BR" sz="2400" spc="-105" dirty="0">
                <a:cs typeface="Arial"/>
              </a:rPr>
              <a:t> </a:t>
            </a:r>
            <a:r>
              <a:rPr sz="2400" spc="-120" dirty="0">
                <a:cs typeface="Arial"/>
              </a:rPr>
              <a:t>59</a:t>
            </a:r>
            <a:r>
              <a:rPr sz="2400" spc="-150" dirty="0">
                <a:cs typeface="Arial"/>
              </a:rPr>
              <a:t> </a:t>
            </a:r>
            <a:r>
              <a:rPr sz="2400" spc="-70" dirty="0">
                <a:cs typeface="Arial"/>
              </a:rPr>
              <a:t>participantes</a:t>
            </a:r>
            <a:endParaRPr sz="2400" dirty="0"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  <a:tab pos="6935470" algn="l"/>
              </a:tabLst>
            </a:pPr>
            <a:r>
              <a:rPr sz="2400" spc="5" dirty="0">
                <a:cs typeface="Arial"/>
              </a:rPr>
              <a:t>1º </a:t>
            </a:r>
            <a:r>
              <a:rPr sz="2400" spc="-120" dirty="0">
                <a:cs typeface="Arial"/>
              </a:rPr>
              <a:t>Encontro </a:t>
            </a:r>
            <a:r>
              <a:rPr sz="2400" spc="-150" dirty="0">
                <a:cs typeface="Arial"/>
              </a:rPr>
              <a:t>de </a:t>
            </a:r>
            <a:r>
              <a:rPr sz="2400" spc="-160" dirty="0">
                <a:cs typeface="Arial"/>
              </a:rPr>
              <a:t>Gestores </a:t>
            </a:r>
            <a:r>
              <a:rPr sz="2400" spc="-150" dirty="0">
                <a:cs typeface="Arial"/>
              </a:rPr>
              <a:t>de </a:t>
            </a:r>
            <a:r>
              <a:rPr sz="2400" spc="-160" dirty="0">
                <a:cs typeface="Arial"/>
              </a:rPr>
              <a:t>MBA </a:t>
            </a:r>
            <a:r>
              <a:rPr sz="2400" spc="-105" dirty="0">
                <a:cs typeface="Arial"/>
              </a:rPr>
              <a:t>da</a:t>
            </a:r>
            <a:r>
              <a:rPr sz="2400" spc="-5" dirty="0">
                <a:cs typeface="Arial"/>
              </a:rPr>
              <a:t> </a:t>
            </a:r>
            <a:r>
              <a:rPr sz="2400" spc="-160" dirty="0">
                <a:cs typeface="Arial"/>
              </a:rPr>
              <a:t>Região</a:t>
            </a:r>
            <a:r>
              <a:rPr sz="2400" spc="-110" dirty="0">
                <a:cs typeface="Arial"/>
              </a:rPr>
              <a:t> </a:t>
            </a:r>
            <a:r>
              <a:rPr sz="2400" spc="-100" dirty="0" err="1">
                <a:cs typeface="Arial"/>
              </a:rPr>
              <a:t>Sul</a:t>
            </a:r>
            <a:r>
              <a:rPr sz="2400" spc="-100" dirty="0">
                <a:cs typeface="Arial"/>
              </a:rPr>
              <a:t>/2018:</a:t>
            </a:r>
            <a:r>
              <a:rPr lang="pt-BR" sz="2400" spc="-100" dirty="0">
                <a:cs typeface="Arial"/>
              </a:rPr>
              <a:t> </a:t>
            </a:r>
            <a:r>
              <a:rPr sz="2400" spc="-120" dirty="0">
                <a:cs typeface="Arial"/>
              </a:rPr>
              <a:t>31</a:t>
            </a:r>
            <a:r>
              <a:rPr sz="2400" spc="-190" dirty="0">
                <a:cs typeface="Arial"/>
              </a:rPr>
              <a:t> </a:t>
            </a:r>
            <a:r>
              <a:rPr sz="2400" spc="-70" dirty="0">
                <a:cs typeface="Arial"/>
              </a:rPr>
              <a:t>participantes</a:t>
            </a:r>
            <a:endParaRPr sz="2400" dirty="0"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400" spc="-110" dirty="0">
                <a:cs typeface="Arial"/>
              </a:rPr>
              <a:t>Clipping</a:t>
            </a:r>
            <a:r>
              <a:rPr sz="2400" spc="-25" dirty="0">
                <a:cs typeface="Arial"/>
              </a:rPr>
              <a:t>: </a:t>
            </a:r>
            <a:r>
              <a:rPr sz="2400" spc="-120" dirty="0">
                <a:cs typeface="Arial"/>
              </a:rPr>
              <a:t>54 </a:t>
            </a:r>
            <a:r>
              <a:rPr sz="2400" spc="-65" dirty="0">
                <a:cs typeface="Arial"/>
              </a:rPr>
              <a:t>(artigos, </a:t>
            </a:r>
            <a:r>
              <a:rPr sz="2400" spc="-95" dirty="0">
                <a:cs typeface="Arial"/>
              </a:rPr>
              <a:t>reportagens </a:t>
            </a:r>
            <a:r>
              <a:rPr sz="2400" spc="-190" dirty="0">
                <a:cs typeface="Arial"/>
              </a:rPr>
              <a:t>e </a:t>
            </a:r>
            <a:r>
              <a:rPr sz="2400" spc="-95" dirty="0">
                <a:cs typeface="Arial"/>
              </a:rPr>
              <a:t>entrevistas </a:t>
            </a:r>
            <a:r>
              <a:rPr sz="2400" spc="-140" dirty="0">
                <a:cs typeface="Arial"/>
              </a:rPr>
              <a:t>– </a:t>
            </a:r>
            <a:r>
              <a:rPr sz="2400" spc="-65" dirty="0">
                <a:cs typeface="Arial"/>
              </a:rPr>
              <a:t>últimos </a:t>
            </a:r>
            <a:r>
              <a:rPr sz="2400" spc="-125" dirty="0">
                <a:cs typeface="Arial"/>
              </a:rPr>
              <a:t>cinco</a:t>
            </a:r>
            <a:r>
              <a:rPr sz="2400" spc="-330" dirty="0">
                <a:cs typeface="Arial"/>
              </a:rPr>
              <a:t> </a:t>
            </a:r>
            <a:r>
              <a:rPr sz="2400" spc="-114" dirty="0" err="1">
                <a:cs typeface="Arial"/>
              </a:rPr>
              <a:t>anos</a:t>
            </a:r>
            <a:r>
              <a:rPr sz="2400" spc="-114" dirty="0">
                <a:cs typeface="Arial"/>
              </a:rPr>
              <a:t>)</a:t>
            </a:r>
            <a:endParaRPr sz="2400" dirty="0">
              <a:cs typeface="Arial"/>
            </a:endParaRPr>
          </a:p>
          <a:p>
            <a:pPr marL="309880" indent="-297180">
              <a:lnSpc>
                <a:spcPct val="100000"/>
              </a:lnSpc>
              <a:buFont typeface="Arial"/>
              <a:buChar char="•"/>
              <a:tabLst>
                <a:tab pos="309880" algn="l"/>
                <a:tab pos="310515" algn="l"/>
              </a:tabLst>
            </a:pPr>
            <a:r>
              <a:rPr sz="2400" spc="-220" dirty="0">
                <a:cs typeface="Arial"/>
              </a:rPr>
              <a:t>Acessos </a:t>
            </a:r>
            <a:r>
              <a:rPr sz="2400" spc="-105" dirty="0">
                <a:cs typeface="Arial"/>
              </a:rPr>
              <a:t>ao </a:t>
            </a:r>
            <a:r>
              <a:rPr sz="2400" spc="-75" dirty="0">
                <a:cs typeface="Arial"/>
              </a:rPr>
              <a:t>site: </a:t>
            </a:r>
            <a:r>
              <a:rPr sz="2400" spc="-100" dirty="0">
                <a:cs typeface="Arial"/>
              </a:rPr>
              <a:t>média </a:t>
            </a:r>
            <a:r>
              <a:rPr sz="2400" spc="-125" dirty="0">
                <a:cs typeface="Arial"/>
              </a:rPr>
              <a:t>mensal </a:t>
            </a:r>
            <a:r>
              <a:rPr sz="2400" spc="-150" dirty="0">
                <a:cs typeface="Arial"/>
              </a:rPr>
              <a:t>de </a:t>
            </a:r>
            <a:r>
              <a:rPr sz="2400" spc="-125" dirty="0">
                <a:cs typeface="Arial"/>
              </a:rPr>
              <a:t>382</a:t>
            </a:r>
            <a:r>
              <a:rPr sz="2400" spc="-114" dirty="0">
                <a:cs typeface="Arial"/>
              </a:rPr>
              <a:t> </a:t>
            </a:r>
            <a:r>
              <a:rPr sz="2400" spc="-105" dirty="0" err="1">
                <a:cs typeface="Arial"/>
              </a:rPr>
              <a:t>usuários</a:t>
            </a:r>
            <a:endParaRPr sz="2400" dirty="0">
              <a:cs typeface="Arial"/>
            </a:endParaRPr>
          </a:p>
          <a:p>
            <a:pPr marL="309880" indent="-297180">
              <a:lnSpc>
                <a:spcPct val="100000"/>
              </a:lnSpc>
              <a:buFont typeface="Arial"/>
              <a:buChar char="•"/>
              <a:tabLst>
                <a:tab pos="309880" algn="l"/>
                <a:tab pos="310515" algn="l"/>
              </a:tabLst>
            </a:pPr>
            <a:r>
              <a:rPr sz="2400" spc="-145" dirty="0">
                <a:cs typeface="Arial"/>
              </a:rPr>
              <a:t>Views </a:t>
            </a:r>
            <a:r>
              <a:rPr sz="2400" spc="-140" dirty="0">
                <a:cs typeface="Arial"/>
              </a:rPr>
              <a:t>– </a:t>
            </a:r>
            <a:r>
              <a:rPr sz="2400" spc="-114" dirty="0">
                <a:cs typeface="Arial"/>
              </a:rPr>
              <a:t>1.209 </a:t>
            </a:r>
            <a:r>
              <a:rPr sz="2400" spc="-95" dirty="0">
                <a:cs typeface="Arial"/>
              </a:rPr>
              <a:t>(média</a:t>
            </a:r>
            <a:r>
              <a:rPr sz="2400" spc="-130" dirty="0">
                <a:cs typeface="Arial"/>
              </a:rPr>
              <a:t> </a:t>
            </a:r>
            <a:r>
              <a:rPr sz="2400" spc="-110" dirty="0">
                <a:cs typeface="Arial"/>
              </a:rPr>
              <a:t>mensal)</a:t>
            </a:r>
            <a:endParaRPr sz="2400" dirty="0">
              <a:cs typeface="Arial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914400" y="609676"/>
            <a:ext cx="1074419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 u="none" baseline="0">
                <a:solidFill>
                  <a:srgbClr val="4471C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just">
              <a:spcBef>
                <a:spcPts val="105"/>
              </a:spcBef>
            </a:pPr>
            <a:r>
              <a:rPr lang="pt-BR" sz="3200" u="sng" kern="0" dirty="0">
                <a:latin typeface="+mj-lt"/>
              </a:rPr>
              <a:t>A ANAMBA em números</a:t>
            </a:r>
          </a:p>
        </p:txBody>
      </p:sp>
    </p:spTree>
    <p:extLst>
      <p:ext uri="{BB962C8B-B14F-4D97-AF65-F5344CB8AC3E}">
        <p14:creationId xmlns:p14="http://schemas.microsoft.com/office/powerpoint/2010/main" val="1943681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/>
          </p:cNvSpPr>
          <p:nvPr/>
        </p:nvSpPr>
        <p:spPr>
          <a:xfrm>
            <a:off x="914400" y="609676"/>
            <a:ext cx="1074419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 u="none" baseline="0">
                <a:solidFill>
                  <a:srgbClr val="4471C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just">
              <a:spcBef>
                <a:spcPts val="105"/>
              </a:spcBef>
            </a:pPr>
            <a:r>
              <a:rPr lang="pt-BR" sz="3200" u="sng" kern="0" dirty="0">
                <a:latin typeface="+mj-lt"/>
              </a:rPr>
              <a:t>Benefícios da afiliação</a:t>
            </a:r>
            <a:endParaRPr lang="pt-BR" sz="2200" u="sng" kern="0" dirty="0">
              <a:latin typeface="+mj-lt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914401" y="1284604"/>
            <a:ext cx="9601199" cy="4811396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endParaRPr lang="pt-BR" b="1" spc="-204" dirty="0"/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lang="pt-BR" b="1" spc="-204" dirty="0"/>
              <a:t>Para </a:t>
            </a:r>
            <a:r>
              <a:rPr lang="pt-BR" b="1" spc="-150" dirty="0"/>
              <a:t>a</a:t>
            </a:r>
            <a:r>
              <a:rPr lang="pt-BR" b="1" spc="-60" dirty="0"/>
              <a:t> </a:t>
            </a:r>
            <a:r>
              <a:rPr lang="pt-BR" b="1" spc="-145" dirty="0"/>
              <a:t>Instituição, o aluno e o docente</a:t>
            </a:r>
            <a:endParaRPr lang="pt-BR" dirty="0"/>
          </a:p>
          <a:p>
            <a:pPr marL="241300" indent="-228600" algn="l"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lang="pt-BR" spc="-110" dirty="0"/>
              <a:t>Participação </a:t>
            </a:r>
            <a:r>
              <a:rPr lang="pt-BR" spc="-140" dirty="0"/>
              <a:t>em </a:t>
            </a:r>
            <a:r>
              <a:rPr lang="pt-BR" spc="-75" dirty="0"/>
              <a:t>fóruns </a:t>
            </a:r>
            <a:r>
              <a:rPr lang="pt-BR" spc="-140" dirty="0"/>
              <a:t>e</a:t>
            </a:r>
            <a:r>
              <a:rPr lang="pt-BR" spc="-265" dirty="0"/>
              <a:t> </a:t>
            </a:r>
            <a:r>
              <a:rPr lang="pt-BR" spc="-100" dirty="0"/>
              <a:t>eventos exclusivos;</a:t>
            </a:r>
            <a:r>
              <a:rPr lang="pt-BR" dirty="0"/>
              <a:t> </a:t>
            </a:r>
          </a:p>
          <a:p>
            <a:pPr marL="241300" indent="-228600" algn="l"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lang="pt-BR" spc="-185" dirty="0"/>
              <a:t>Troca </a:t>
            </a:r>
            <a:r>
              <a:rPr lang="pt-BR" spc="-110" dirty="0"/>
              <a:t>de experiências</a:t>
            </a:r>
            <a:r>
              <a:rPr lang="pt-BR" spc="-185" dirty="0"/>
              <a:t> </a:t>
            </a:r>
            <a:r>
              <a:rPr lang="pt-BR" spc="-125" dirty="0"/>
              <a:t>com </a:t>
            </a:r>
            <a:r>
              <a:rPr lang="pt-BR" spc="-70" dirty="0"/>
              <a:t>instituições </a:t>
            </a:r>
            <a:r>
              <a:rPr lang="pt-BR" spc="-120" dirty="0"/>
              <a:t>renomadas</a:t>
            </a:r>
            <a:r>
              <a:rPr lang="pt-BR" spc="-240" dirty="0"/>
              <a:t> </a:t>
            </a:r>
            <a:r>
              <a:rPr lang="pt-BR" spc="-80" dirty="0"/>
              <a:t>no </a:t>
            </a:r>
            <a:r>
              <a:rPr lang="pt-BR" spc="-110" dirty="0"/>
              <a:t>mercado</a:t>
            </a:r>
            <a:r>
              <a:rPr lang="pt-BR" spc="-150" dirty="0"/>
              <a:t> </a:t>
            </a:r>
            <a:r>
              <a:rPr lang="pt-BR" spc="-70" dirty="0"/>
              <a:t>brasileiro;</a:t>
            </a:r>
            <a:endParaRPr lang="pt-BR" dirty="0"/>
          </a:p>
          <a:p>
            <a:pPr marL="241300" indent="-228600" algn="l"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lang="pt-BR" spc="-150" dirty="0"/>
              <a:t>Reuniões </a:t>
            </a:r>
            <a:r>
              <a:rPr lang="pt-BR" spc="-90" dirty="0"/>
              <a:t>periódicas - </a:t>
            </a:r>
            <a:r>
              <a:rPr lang="pt-BR" spc="-50" dirty="0"/>
              <a:t>network </a:t>
            </a:r>
            <a:r>
              <a:rPr lang="pt-BR" spc="-145" dirty="0"/>
              <a:t>e</a:t>
            </a:r>
            <a:r>
              <a:rPr lang="pt-BR" spc="-240" dirty="0"/>
              <a:t> </a:t>
            </a:r>
            <a:r>
              <a:rPr lang="pt-BR" spc="-100" dirty="0"/>
              <a:t>benchmark;</a:t>
            </a:r>
          </a:p>
          <a:p>
            <a:pPr marL="241300" indent="-228600" algn="l"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lang="pt-BR" spc="-100" dirty="0"/>
              <a:t>Participação com destaque em eventos abertos com os principais interlocutores do setor no país;</a:t>
            </a:r>
            <a:endParaRPr lang="pt-BR" dirty="0"/>
          </a:p>
          <a:p>
            <a:pPr marL="241300" indent="-228600" algn="l"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lang="pt-BR" spc="-185" dirty="0"/>
              <a:t>Pesquisa </a:t>
            </a:r>
            <a:r>
              <a:rPr lang="pt-BR" spc="-120" dirty="0"/>
              <a:t>de</a:t>
            </a:r>
            <a:r>
              <a:rPr lang="pt-BR" spc="-70" dirty="0"/>
              <a:t> </a:t>
            </a:r>
            <a:r>
              <a:rPr lang="pt-BR" spc="-105" dirty="0"/>
              <a:t>mercado;</a:t>
            </a:r>
            <a:endParaRPr lang="pt-BR" dirty="0"/>
          </a:p>
          <a:p>
            <a:pPr marL="241300" marR="192405" indent="-228600" algn="l"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lang="pt-BR" spc="-140" dirty="0"/>
              <a:t>Lobby e </a:t>
            </a:r>
            <a:r>
              <a:rPr lang="pt-BR" spc="-160" dirty="0"/>
              <a:t>ação </a:t>
            </a:r>
            <a:r>
              <a:rPr lang="pt-BR" spc="-114" dirty="0"/>
              <a:t>sobre </a:t>
            </a:r>
            <a:r>
              <a:rPr lang="pt-BR" spc="-145" dirty="0"/>
              <a:t>órgãos </a:t>
            </a:r>
            <a:r>
              <a:rPr lang="pt-BR" spc="-50" dirty="0"/>
              <a:t>políticos e </a:t>
            </a:r>
            <a:r>
              <a:rPr lang="pt-BR" spc="-95" dirty="0"/>
              <a:t>regulamentadores;</a:t>
            </a:r>
          </a:p>
          <a:p>
            <a:pPr marL="241300" marR="192405" indent="-228600" algn="l"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lang="pt-BR" spc="-95" dirty="0"/>
              <a:t>Acesso diferenciado a produtos e serviços de parceiros; entre outros benefícios.</a:t>
            </a:r>
            <a:endParaRPr lang="pt-BR" dirty="0"/>
          </a:p>
        </p:txBody>
      </p:sp>
      <p:pic>
        <p:nvPicPr>
          <p:cNvPr id="4" name="Imagem 3" descr="Interface gráfica do usuário, Aplicativo&#10;&#10;Descrição gerada automaticamente com confiança média">
            <a:extLst>
              <a:ext uri="{FF2B5EF4-FFF2-40B4-BE49-F238E27FC236}">
                <a16:creationId xmlns:a16="http://schemas.microsoft.com/office/drawing/2014/main" id="{4D17706A-8389-4813-8CF8-612FE4D51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00952"/>
            <a:ext cx="4724400" cy="13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1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2057400"/>
            <a:ext cx="10744199" cy="3657599"/>
          </a:xfrm>
        </p:spPr>
        <p:txBody>
          <a:bodyPr/>
          <a:lstStyle/>
          <a:p>
            <a:r>
              <a:rPr lang="pt-BR" sz="2000" dirty="0"/>
              <a:t>A Diretoria de Pesquisas da ANAMBA - Associação Nacional de MBA conduziu um levantamento em 2021 sobre os hábitos do </a:t>
            </a:r>
            <a:r>
              <a:rPr lang="pt-BR" sz="2000" dirty="0" err="1"/>
              <a:t>homeoffice</a:t>
            </a:r>
            <a:r>
              <a:rPr lang="pt-BR" sz="2000" dirty="0"/>
              <a:t> e a opinião quanto ao ensino à distância (remoto) impactados pela quarentena forçada pela crise sanitária.</a:t>
            </a:r>
          </a:p>
          <a:p>
            <a:endParaRPr lang="pt-BR" sz="2000" dirty="0"/>
          </a:p>
          <a:p>
            <a:r>
              <a:rPr lang="pt-BR" sz="2000" dirty="0"/>
              <a:t>Os dados mostram que a “transformação digital forçada” ajudou a alterar crenças anteriores sobre o ensino à distância e o envolvimento dos respondentes com eventos digitais explicam a propensão da maioria em fazer seu próximo curso de longa duração no formato híbrido.</a:t>
            </a:r>
          </a:p>
          <a:p>
            <a:endParaRPr lang="pt-BR" sz="2000" dirty="0"/>
          </a:p>
          <a:p>
            <a:r>
              <a:rPr lang="pt-BR" sz="2000" dirty="0"/>
              <a:t>Prof. Dr. Daniel Estima - FIA</a:t>
            </a:r>
          </a:p>
          <a:p>
            <a:r>
              <a:rPr lang="pt-BR" sz="2000" dirty="0"/>
              <a:t>Prof. Dr. Roberto Falcão - FECAP</a:t>
            </a:r>
          </a:p>
        </p:txBody>
      </p:sp>
    </p:spTree>
    <p:extLst>
      <p:ext uri="{BB962C8B-B14F-4D97-AF65-F5344CB8AC3E}">
        <p14:creationId xmlns:p14="http://schemas.microsoft.com/office/powerpoint/2010/main" val="42652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/>
          </p:cNvSpPr>
          <p:nvPr/>
        </p:nvSpPr>
        <p:spPr>
          <a:xfrm>
            <a:off x="914400" y="609676"/>
            <a:ext cx="1074419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 u="none" baseline="0">
                <a:solidFill>
                  <a:srgbClr val="4471C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just">
              <a:spcBef>
                <a:spcPts val="105"/>
              </a:spcBef>
            </a:pPr>
            <a:r>
              <a:rPr lang="pt-BR" sz="3200" u="sng" kern="0" dirty="0">
                <a:latin typeface="+mj-lt"/>
              </a:rPr>
              <a:t>Importância </a:t>
            </a:r>
            <a:r>
              <a:rPr lang="pt-BR" sz="3200" u="sng" kern="0" dirty="0">
                <a:latin typeface="+mn-lt"/>
              </a:rPr>
              <a:t>do selo de acreditação</a:t>
            </a:r>
            <a:r>
              <a:rPr lang="pt-BR" sz="2200" u="sng" kern="0" dirty="0">
                <a:latin typeface="+mn-lt"/>
              </a:rPr>
              <a:t>, além dos benefícios da afiliação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990601" y="1524000"/>
            <a:ext cx="10286999" cy="4811396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lang="pt-BR" b="1" spc="-204" dirty="0"/>
              <a:t>Para </a:t>
            </a:r>
            <a:r>
              <a:rPr lang="pt-BR" b="1" spc="-150" dirty="0"/>
              <a:t>a</a:t>
            </a:r>
            <a:r>
              <a:rPr lang="pt-BR" b="1" spc="-60" dirty="0"/>
              <a:t> </a:t>
            </a:r>
            <a:r>
              <a:rPr lang="pt-BR" b="1" spc="-145" dirty="0"/>
              <a:t>Instituição, o aluno e o docente</a:t>
            </a:r>
            <a:endParaRPr lang="pt-BR" dirty="0"/>
          </a:p>
          <a:p>
            <a:pPr marL="241300" indent="-228600" algn="l"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lang="pt-BR" sz="2200" spc="-110" dirty="0"/>
              <a:t>Garantia de padrões de qualidade nos cursos de MBA – valorização curricular;</a:t>
            </a:r>
          </a:p>
          <a:p>
            <a:pPr marL="241300" indent="-228600" algn="l"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lang="pt-BR" sz="2200" spc="-110" dirty="0"/>
              <a:t>Impulsiona o Marketing das Escolas;</a:t>
            </a:r>
          </a:p>
          <a:p>
            <a:pPr marL="241300" indent="-228600" algn="l"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lang="pt-BR" sz="2200" spc="-110" dirty="0"/>
              <a:t>Diferenciação</a:t>
            </a:r>
          </a:p>
          <a:p>
            <a:pPr marL="698500" lvl="1" indent="-228600" algn="l">
              <a:buChar char="•"/>
              <a:tabLst>
                <a:tab pos="241300" algn="l"/>
              </a:tabLst>
            </a:pPr>
            <a:r>
              <a:rPr lang="pt-BR" sz="2200" spc="-110" dirty="0"/>
              <a:t>Visibilidade constante do tema acreditação na mídia</a:t>
            </a:r>
          </a:p>
          <a:p>
            <a:pPr marL="241300" marR="192405" indent="-228600" algn="l">
              <a:spcBef>
                <a:spcPts val="600"/>
              </a:spcBef>
              <a:buFontTx/>
              <a:buChar char="•"/>
              <a:tabLst>
                <a:tab pos="241300" algn="l"/>
              </a:tabLst>
            </a:pPr>
            <a:r>
              <a:rPr lang="pt-BR" sz="2200" spc="-75" dirty="0"/>
              <a:t>Identificação do </a:t>
            </a:r>
            <a:r>
              <a:rPr lang="pt-BR" sz="2200" spc="-130" dirty="0"/>
              <a:t>Programa </a:t>
            </a:r>
            <a:r>
              <a:rPr lang="pt-BR" sz="2200" spc="-105" dirty="0"/>
              <a:t>de </a:t>
            </a:r>
            <a:r>
              <a:rPr lang="pt-BR" sz="2200" spc="-150" dirty="0"/>
              <a:t>MBA </a:t>
            </a:r>
            <a:r>
              <a:rPr lang="pt-BR" sz="2200" spc="-120" dirty="0"/>
              <a:t>mais </a:t>
            </a:r>
            <a:r>
              <a:rPr lang="pt-BR" sz="2200" spc="-105" dirty="0"/>
              <a:t>adequado </a:t>
            </a:r>
            <a:r>
              <a:rPr lang="pt-BR" sz="2200" spc="-110" dirty="0"/>
              <a:t>para </a:t>
            </a:r>
            <a:r>
              <a:rPr lang="pt-BR" sz="2200" spc="-210" dirty="0"/>
              <a:t>as </a:t>
            </a:r>
            <a:r>
              <a:rPr lang="pt-BR" sz="2200" spc="-135" dirty="0"/>
              <a:t>necessidades de cada público;</a:t>
            </a:r>
          </a:p>
          <a:p>
            <a:pPr marL="241300" marR="192405" indent="-228600" algn="l">
              <a:spcBef>
                <a:spcPts val="600"/>
              </a:spcBef>
              <a:buFontTx/>
              <a:buChar char="•"/>
              <a:tabLst>
                <a:tab pos="241300" algn="l"/>
              </a:tabLst>
            </a:pPr>
            <a:r>
              <a:rPr lang="pt-BR" sz="2200" spc="-135" dirty="0"/>
              <a:t>Produção de novos conteúdos: estudos, livros, reportagens sobre acreditação;</a:t>
            </a:r>
          </a:p>
          <a:p>
            <a:pPr marL="241300" marR="192405" indent="-228600" algn="l">
              <a:spcBef>
                <a:spcPts val="600"/>
              </a:spcBef>
              <a:buFontTx/>
              <a:buChar char="•"/>
              <a:tabLst>
                <a:tab pos="241300" algn="l"/>
              </a:tabLst>
            </a:pPr>
            <a:r>
              <a:rPr lang="pt-BR" sz="2200" spc="-135" dirty="0"/>
              <a:t>Diversos rankings mais e mais adotam as acreditações como critério;</a:t>
            </a:r>
          </a:p>
          <a:p>
            <a:pPr marL="241300" marR="192405" indent="-228600" algn="l"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lang="pt-BR" sz="2200" spc="-95" dirty="0"/>
              <a:t>Exclusividade para tratar de temas de acreditação em eventos e na mídia em nome da ANAMBA; entre outros benefícios.</a:t>
            </a:r>
          </a:p>
          <a:p>
            <a:pPr marL="12700" marR="192405" algn="l">
              <a:spcBef>
                <a:spcPts val="600"/>
              </a:spcBef>
              <a:tabLst>
                <a:tab pos="241300" algn="l"/>
              </a:tabLst>
            </a:pPr>
            <a:r>
              <a:rPr lang="pt-BR" spc="-95" dirty="0">
                <a:solidFill>
                  <a:srgbClr val="4471C4"/>
                </a:solidFill>
              </a:rPr>
              <a:t>			Hoje no Brasil é diferencial, amanhã: qualificador!</a:t>
            </a:r>
            <a:endParaRPr lang="pt-BR" dirty="0">
              <a:solidFill>
                <a:srgbClr val="447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52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1"/>
          <p:cNvSpPr txBox="1">
            <a:spLocks/>
          </p:cNvSpPr>
          <p:nvPr/>
        </p:nvSpPr>
        <p:spPr>
          <a:xfrm>
            <a:off x="6477000" y="1665604"/>
            <a:ext cx="4710545" cy="4811396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2400" b="0" i="0" baseline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>
              <a:spcAft>
                <a:spcPts val="600"/>
              </a:spcAft>
            </a:pPr>
            <a:endParaRPr lang="pt-BR" sz="2200" b="1" kern="0" dirty="0">
              <a:latin typeface="+mn-lt"/>
            </a:endParaRPr>
          </a:p>
          <a:p>
            <a:pPr rtl="0">
              <a:spcAft>
                <a:spcPts val="600"/>
              </a:spcAft>
            </a:pPr>
            <a:endParaRPr lang="pt-BR" sz="2200" b="1" kern="0" dirty="0">
              <a:latin typeface="+mn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spc="-180" dirty="0"/>
              <a:t>Carga </a:t>
            </a:r>
            <a:r>
              <a:rPr lang="pt-BR" sz="2200" spc="-55" dirty="0"/>
              <a:t>horária: </a:t>
            </a:r>
            <a:r>
              <a:rPr lang="pt-BR" sz="2200" spc="-100" dirty="0"/>
              <a:t>360</a:t>
            </a:r>
            <a:r>
              <a:rPr lang="pt-BR" sz="2200" spc="-114" dirty="0"/>
              <a:t>h, </a:t>
            </a:r>
            <a:r>
              <a:rPr lang="pt-BR" sz="2200" spc="-105" dirty="0"/>
              <a:t>sendo </a:t>
            </a:r>
            <a:r>
              <a:rPr lang="pt-BR" sz="2200" spc="-100" dirty="0"/>
              <a:t>240</a:t>
            </a:r>
            <a:r>
              <a:rPr lang="pt-BR" sz="2200" spc="-140" dirty="0"/>
              <a:t>h </a:t>
            </a:r>
            <a:r>
              <a:rPr lang="pt-BR" sz="2200" spc="-95" dirty="0"/>
              <a:t>de  </a:t>
            </a:r>
            <a:r>
              <a:rPr lang="pt-BR" sz="2200" spc="-85" dirty="0"/>
              <a:t>conteúdo </a:t>
            </a:r>
            <a:r>
              <a:rPr lang="pt-BR" sz="2200" spc="-65" dirty="0"/>
              <a:t>obrigatório (até </a:t>
            </a:r>
            <a:r>
              <a:rPr lang="pt-BR" sz="2200" spc="-180" dirty="0"/>
              <a:t>20%</a:t>
            </a:r>
            <a:r>
              <a:rPr lang="pt-BR" sz="2200" spc="-275" dirty="0"/>
              <a:t> </a:t>
            </a:r>
            <a:r>
              <a:rPr lang="pt-BR" sz="2200" spc="-170" dirty="0"/>
              <a:t>EAD);</a:t>
            </a:r>
            <a:endParaRPr lang="pt-BR" sz="2200" dirty="0"/>
          </a:p>
          <a:p>
            <a:pPr marL="3556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pt-BR" sz="2200" spc="-90" dirty="0"/>
              <a:t>Público-a</a:t>
            </a:r>
            <a:r>
              <a:rPr lang="pt-BR" sz="2200" spc="-75" dirty="0"/>
              <a:t>lvo: </a:t>
            </a:r>
            <a:r>
              <a:rPr lang="pt-BR" sz="2200" spc="-80" dirty="0"/>
              <a:t>formação </a:t>
            </a:r>
            <a:r>
              <a:rPr lang="pt-BR" sz="2200" spc="-60" dirty="0"/>
              <a:t>superior</a:t>
            </a:r>
            <a:r>
              <a:rPr lang="pt-BR" sz="2200" spc="-105" dirty="0"/>
              <a:t>;</a:t>
            </a:r>
            <a:endParaRPr lang="pt-BR" sz="2200" spc="-140" dirty="0"/>
          </a:p>
          <a:p>
            <a:pPr marL="3556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pt-BR" sz="2200" spc="-140" dirty="0"/>
              <a:t>Processo de Seleção: análise de CV;</a:t>
            </a:r>
          </a:p>
          <a:p>
            <a:pPr marL="3556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pt-BR" sz="2200" spc="-140" dirty="0"/>
              <a:t>Corpo Docente: 50% com mestrado e/ou  Doutorado; 50% docentes profissionalmente qualificados.</a:t>
            </a: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914400" y="609676"/>
            <a:ext cx="1074419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 u="none" baseline="0">
                <a:solidFill>
                  <a:srgbClr val="4471C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just">
              <a:spcBef>
                <a:spcPts val="105"/>
              </a:spcBef>
            </a:pPr>
            <a:r>
              <a:rPr lang="pt-BR" sz="3200" u="sng" kern="0" dirty="0">
                <a:latin typeface="+mn-lt"/>
              </a:rPr>
              <a:t>Tipos e critérios de Acreditação</a:t>
            </a:r>
            <a:endParaRPr lang="pt-BR" sz="2200" u="sng" kern="0" dirty="0">
              <a:latin typeface="+mn-lt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074594" y="1665604"/>
            <a:ext cx="4716606" cy="4811396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pt-BR" sz="2200" b="1" dirty="0">
              <a:latin typeface="+mn-lt"/>
            </a:endParaRPr>
          </a:p>
          <a:p>
            <a:pPr rtl="0">
              <a:spcAft>
                <a:spcPts val="600"/>
              </a:spcAft>
            </a:pPr>
            <a:endParaRPr lang="pt-BR" sz="2200" b="1" dirty="0">
              <a:latin typeface="+mn-lt"/>
            </a:endParaRPr>
          </a:p>
          <a:p>
            <a:pPr marL="342900" indent="-342900" algn="just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spc="-180" dirty="0">
                <a:latin typeface="+mn-lt"/>
              </a:rPr>
              <a:t>Carga </a:t>
            </a:r>
            <a:r>
              <a:rPr lang="pt-BR" sz="2200" spc="-55" dirty="0">
                <a:latin typeface="+mn-lt"/>
              </a:rPr>
              <a:t>horária: 480h ou mais, sendo </a:t>
            </a:r>
            <a:r>
              <a:rPr lang="pt-BR" sz="2200" spc="-100" dirty="0">
                <a:latin typeface="+mn-lt"/>
              </a:rPr>
              <a:t>320 </a:t>
            </a:r>
            <a:r>
              <a:rPr lang="pt-BR" sz="2200" spc="-140" dirty="0">
                <a:latin typeface="+mn-lt"/>
              </a:rPr>
              <a:t>h </a:t>
            </a:r>
            <a:r>
              <a:rPr lang="pt-BR" sz="2200" spc="-95" dirty="0">
                <a:latin typeface="+mn-lt"/>
              </a:rPr>
              <a:t>de  </a:t>
            </a:r>
            <a:r>
              <a:rPr lang="pt-BR" sz="2200" spc="-85" dirty="0">
                <a:latin typeface="+mn-lt"/>
              </a:rPr>
              <a:t>conteúdo </a:t>
            </a:r>
            <a:r>
              <a:rPr lang="pt-BR" sz="2200" spc="-65" dirty="0">
                <a:latin typeface="+mn-lt"/>
              </a:rPr>
              <a:t>obrigatório </a:t>
            </a:r>
            <a:r>
              <a:rPr lang="pt-BR" sz="2200" spc="-65" dirty="0"/>
              <a:t>(até </a:t>
            </a:r>
            <a:r>
              <a:rPr lang="pt-BR" sz="2200" spc="-180" dirty="0"/>
              <a:t>20%</a:t>
            </a:r>
            <a:r>
              <a:rPr lang="pt-BR" sz="2200" spc="-275" dirty="0"/>
              <a:t> </a:t>
            </a:r>
            <a:r>
              <a:rPr lang="pt-BR" sz="2200" spc="-170" dirty="0"/>
              <a:t>EAD);</a:t>
            </a:r>
            <a:endParaRPr lang="pt-BR" sz="2200" dirty="0"/>
          </a:p>
          <a:p>
            <a:pPr marL="342900" indent="-342900" algn="just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spc="-90" dirty="0">
                <a:latin typeface="+mn-lt"/>
              </a:rPr>
              <a:t>Público-a</a:t>
            </a:r>
            <a:r>
              <a:rPr lang="pt-BR" sz="2200" spc="-75" dirty="0">
                <a:latin typeface="+mn-lt"/>
              </a:rPr>
              <a:t>lvo: </a:t>
            </a:r>
            <a:r>
              <a:rPr lang="pt-BR" sz="2200" spc="-80" dirty="0">
                <a:latin typeface="+mn-lt"/>
              </a:rPr>
              <a:t>formação </a:t>
            </a:r>
            <a:r>
              <a:rPr lang="pt-BR" sz="2200" spc="-60" dirty="0">
                <a:latin typeface="+mn-lt"/>
              </a:rPr>
              <a:t>superior </a:t>
            </a:r>
            <a:r>
              <a:rPr lang="pt-BR" sz="2200" spc="-50" dirty="0">
                <a:latin typeface="+mn-lt"/>
              </a:rPr>
              <a:t>maior</a:t>
            </a:r>
            <a:r>
              <a:rPr lang="pt-BR" sz="2200" spc="-250" dirty="0">
                <a:latin typeface="+mn-lt"/>
              </a:rPr>
              <a:t> </a:t>
            </a:r>
            <a:r>
              <a:rPr lang="pt-BR" sz="2200" spc="-65" dirty="0">
                <a:latin typeface="+mn-lt"/>
              </a:rPr>
              <a:t>ou</a:t>
            </a:r>
            <a:r>
              <a:rPr lang="pt-BR" sz="2200" dirty="0">
                <a:latin typeface="+mn-lt"/>
              </a:rPr>
              <a:t> </a:t>
            </a:r>
            <a:r>
              <a:rPr lang="pt-BR" sz="2200" spc="-70" dirty="0">
                <a:latin typeface="+mn-lt"/>
              </a:rPr>
              <a:t>igual </a:t>
            </a:r>
            <a:r>
              <a:rPr lang="pt-BR" sz="2200" spc="-155" dirty="0">
                <a:latin typeface="+mn-lt"/>
              </a:rPr>
              <a:t>a </a:t>
            </a:r>
            <a:r>
              <a:rPr lang="pt-BR" sz="2200" spc="-100" dirty="0">
                <a:latin typeface="+mn-lt"/>
              </a:rPr>
              <a:t>3</a:t>
            </a:r>
            <a:r>
              <a:rPr lang="pt-BR" sz="2200" spc="-105" dirty="0">
                <a:latin typeface="+mn-lt"/>
              </a:rPr>
              <a:t> anos;</a:t>
            </a:r>
            <a:endParaRPr lang="pt-BR" sz="2200" spc="-140" dirty="0">
              <a:latin typeface="+mn-lt"/>
            </a:endParaRPr>
          </a:p>
          <a:p>
            <a:pPr marL="3556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pt-BR" sz="2200" spc="-140" dirty="0">
                <a:latin typeface="+mn-lt"/>
              </a:rPr>
              <a:t>Processo de Seleção: análise de CV, entrevista  e teste;</a:t>
            </a:r>
          </a:p>
          <a:p>
            <a:pPr marL="35560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pt-BR" sz="2200" spc="-140" dirty="0">
                <a:latin typeface="+mn-lt"/>
              </a:rPr>
              <a:t>Corpo Docente: 70% com mestrado e/ou  Doutorado (20% com Doutorado); 75% docentes profissionalmente qualificados.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6172200" y="1284604"/>
            <a:ext cx="0" cy="4506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anamba.com.br/site2/files/2012/10/padrao_global.jpg">
            <a:extLst>
              <a:ext uri="{FF2B5EF4-FFF2-40B4-BE49-F238E27FC236}">
                <a16:creationId xmlns:a16="http://schemas.microsoft.com/office/drawing/2014/main" id="{2909D238-AE6D-41A6-9DA0-8E127AA0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50" y="1087834"/>
            <a:ext cx="4103308" cy="11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namba.com.br/site2/files/2012/10/padrao_brasil.jpg">
            <a:extLst>
              <a:ext uri="{FF2B5EF4-FFF2-40B4-BE49-F238E27FC236}">
                <a16:creationId xmlns:a16="http://schemas.microsoft.com/office/drawing/2014/main" id="{61456C93-5D72-41BB-BC33-EE3D5DA3B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98" y="1077473"/>
            <a:ext cx="4011002" cy="120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66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819400" y="476071"/>
            <a:ext cx="6172200" cy="4324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F5578A-1A38-4AB0-B55C-01751C52B589}"/>
              </a:ext>
            </a:extLst>
          </p:cNvPr>
          <p:cNvSpPr txBox="1"/>
          <p:nvPr/>
        </p:nvSpPr>
        <p:spPr>
          <a:xfrm>
            <a:off x="2362200" y="5181600"/>
            <a:ext cx="9448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www.anamba.org.br</a:t>
            </a:r>
          </a:p>
          <a:p>
            <a:r>
              <a:rPr lang="pt-BR" dirty="0"/>
              <a:t>adm@anamba.org.br</a:t>
            </a:r>
          </a:p>
          <a:p>
            <a:r>
              <a:rPr lang="pt-BR" dirty="0"/>
              <a:t>https://www.linkedin.com/company/associacao-nacional-de-mba---anamba/   </a:t>
            </a:r>
          </a:p>
          <a:p>
            <a:r>
              <a:rPr lang="pt-BR" dirty="0"/>
              <a:t>55 11-97590-2228</a:t>
            </a:r>
          </a:p>
        </p:txBody>
      </p:sp>
    </p:spTree>
    <p:extLst>
      <p:ext uri="{BB962C8B-B14F-4D97-AF65-F5344CB8AC3E}">
        <p14:creationId xmlns:p14="http://schemas.microsoft.com/office/powerpoint/2010/main" val="378701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Síntese dos resultados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744199" cy="4720411"/>
          </a:xfrm>
        </p:spPr>
        <p:txBody>
          <a:bodyPr/>
          <a:lstStyle/>
          <a:p>
            <a:r>
              <a:rPr lang="pt-BR" sz="1900" dirty="0"/>
              <a:t>A pesquisa foi conduzida entre Agosto e Outubro/2021 e contou com a participação de </a:t>
            </a:r>
            <a:r>
              <a:rPr lang="pt-BR" sz="1900" b="1" dirty="0"/>
              <a:t>83 respondentes</a:t>
            </a:r>
            <a:r>
              <a:rPr lang="pt-BR" sz="1900" dirty="0"/>
              <a:t> da rede de contatos da ANAMBA. Este público se mostrou experiente com cerca de 20 anos de experiência profissional em média e 83,1% dos respondentes com ao menos uma pós-graduação.</a:t>
            </a:r>
          </a:p>
          <a:p>
            <a:endParaRPr lang="pt-BR" sz="1900" dirty="0"/>
          </a:p>
          <a:p>
            <a:r>
              <a:rPr lang="pt-BR" sz="1900" dirty="0"/>
              <a:t>Com relação ao formato de trabalho, a pesquisa mostrou que a maioria dos respondentes seguiam em </a:t>
            </a:r>
            <a:r>
              <a:rPr lang="pt-BR" sz="1900" dirty="0" err="1"/>
              <a:t>homeoffice</a:t>
            </a:r>
            <a:r>
              <a:rPr lang="pt-BR" sz="1900" dirty="0"/>
              <a:t> total ou parcial. Este aspecto evidencia uma importante mudança de </a:t>
            </a:r>
            <a:r>
              <a:rPr lang="pt-BR" sz="1900" i="1" dirty="0" err="1"/>
              <a:t>mindset</a:t>
            </a:r>
            <a:r>
              <a:rPr lang="pt-BR" sz="1900" dirty="0"/>
              <a:t> e paradigma na gestão de equipes, forçada pela pandemia. Anteriormente a março/2020, 70% não fazia qualquer dia de </a:t>
            </a:r>
            <a:r>
              <a:rPr lang="pt-BR" sz="1900" dirty="0" err="1"/>
              <a:t>homeoffice</a:t>
            </a:r>
            <a:r>
              <a:rPr lang="pt-BR" sz="1900" dirty="0"/>
              <a:t>.</a:t>
            </a:r>
          </a:p>
          <a:p>
            <a:endParaRPr lang="pt-BR" sz="1900" dirty="0"/>
          </a:p>
          <a:p>
            <a:r>
              <a:rPr lang="pt-BR" sz="1900" dirty="0"/>
              <a:t>Os respondentes apontaram como maiores </a:t>
            </a:r>
            <a:r>
              <a:rPr lang="pt-BR" sz="1900" u="sng" dirty="0"/>
              <a:t>benefícios</a:t>
            </a:r>
            <a:r>
              <a:rPr lang="pt-BR" sz="1900" dirty="0"/>
              <a:t>: </a:t>
            </a:r>
            <a:r>
              <a:rPr lang="pt-BR" sz="1900" b="1" dirty="0"/>
              <a:t>a flexibilidade de horário</a:t>
            </a:r>
            <a:r>
              <a:rPr lang="pt-BR" sz="1900" dirty="0"/>
              <a:t> e diversos elementos de </a:t>
            </a:r>
            <a:r>
              <a:rPr lang="pt-BR" sz="1900" b="1" dirty="0"/>
              <a:t>melhor qualidade de vida</a:t>
            </a:r>
            <a:r>
              <a:rPr lang="pt-BR" sz="1900" dirty="0"/>
              <a:t> (como mais tempo com família e menor tempo no deslocamento).</a:t>
            </a:r>
          </a:p>
          <a:p>
            <a:endParaRPr lang="pt-BR" sz="1900" dirty="0"/>
          </a:p>
          <a:p>
            <a:r>
              <a:rPr lang="pt-BR" sz="1900" dirty="0"/>
              <a:t>Já como maior </a:t>
            </a:r>
            <a:r>
              <a:rPr lang="pt-BR" sz="1900" u="sng" dirty="0"/>
              <a:t>desvantagem</a:t>
            </a:r>
            <a:r>
              <a:rPr lang="pt-BR" sz="1900" dirty="0"/>
              <a:t> do </a:t>
            </a:r>
            <a:r>
              <a:rPr lang="pt-BR" sz="1900" dirty="0" err="1"/>
              <a:t>homeoffice</a:t>
            </a:r>
            <a:r>
              <a:rPr lang="pt-BR" sz="1900" dirty="0"/>
              <a:t>, foi citada a </a:t>
            </a:r>
            <a:r>
              <a:rPr lang="pt-BR" sz="1900" b="1" dirty="0"/>
              <a:t>falta de contato humano</a:t>
            </a:r>
            <a:r>
              <a:rPr lang="pt-BR" sz="1900" dirty="0"/>
              <a:t>. Outros itens como </a:t>
            </a:r>
            <a:r>
              <a:rPr lang="pt-BR" sz="1900" b="1" dirty="0"/>
              <a:t>aumento de demanda</a:t>
            </a:r>
            <a:r>
              <a:rPr lang="pt-BR" sz="1900" dirty="0"/>
              <a:t>, foco operacional e restrições com infraestrutura também foram lembrados pelos respondentes, com o reforço de que 54% dos respondentes concordam que sentem a necessidade de estarem disponíveis o tempo todo.</a:t>
            </a:r>
          </a:p>
        </p:txBody>
      </p:sp>
    </p:spTree>
    <p:extLst>
      <p:ext uri="{BB962C8B-B14F-4D97-AF65-F5344CB8AC3E}">
        <p14:creationId xmlns:p14="http://schemas.microsoft.com/office/powerpoint/2010/main" val="377870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Síntese dos resultados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90600" y="1284605"/>
            <a:ext cx="10744199" cy="4049395"/>
          </a:xfrm>
        </p:spPr>
        <p:txBody>
          <a:bodyPr/>
          <a:lstStyle/>
          <a:p>
            <a:r>
              <a:rPr lang="pt-BR" sz="1900" dirty="0"/>
              <a:t>De maneira análoga ao </a:t>
            </a:r>
            <a:r>
              <a:rPr lang="pt-BR" sz="1900" dirty="0" err="1"/>
              <a:t>homeoffice</a:t>
            </a:r>
            <a:r>
              <a:rPr lang="pt-BR" sz="1900" dirty="0"/>
              <a:t>, quase metade dos respondentes relataram que não haviam tido experiência com ensino à distância antes de março de 2020.</a:t>
            </a:r>
          </a:p>
          <a:p>
            <a:endParaRPr lang="pt-BR" sz="1900" dirty="0"/>
          </a:p>
          <a:p>
            <a:r>
              <a:rPr lang="pt-BR" sz="1900" dirty="0"/>
              <a:t>Com a pandemia e a </a:t>
            </a:r>
            <a:r>
              <a:rPr lang="pt-BR" sz="1900" b="1" dirty="0"/>
              <a:t>migração para o digital</a:t>
            </a:r>
            <a:r>
              <a:rPr lang="pt-BR" sz="1900" dirty="0"/>
              <a:t> praticamente todos se envolveram com eventos digitais (inclusive de longa duração) com uma avaliação positiva da maioria em relação à experiência (70%), mantendo o desempenho (58%) e o aprendizado (56%).</a:t>
            </a:r>
          </a:p>
          <a:p>
            <a:endParaRPr lang="pt-BR" sz="1900" dirty="0"/>
          </a:p>
          <a:p>
            <a:r>
              <a:rPr lang="pt-BR" sz="1900" dirty="0"/>
              <a:t>Destacam-se, os aspectos citados pelos respondentes:</a:t>
            </a:r>
          </a:p>
          <a:p>
            <a:r>
              <a:rPr lang="pt-BR" sz="1900" u="sng" dirty="0"/>
              <a:t>Positivos:</a:t>
            </a:r>
            <a:r>
              <a:rPr lang="pt-BR" sz="1900" dirty="0"/>
              <a:t> </a:t>
            </a:r>
            <a:r>
              <a:rPr lang="pt-BR" sz="1900" b="1" dirty="0" err="1"/>
              <a:t>flexilidade</a:t>
            </a:r>
            <a:r>
              <a:rPr lang="pt-BR" sz="1900" dirty="0"/>
              <a:t> e </a:t>
            </a:r>
            <a:r>
              <a:rPr lang="pt-BR" sz="1900" b="1" dirty="0"/>
              <a:t>formato de acesso aos conteúdos</a:t>
            </a:r>
            <a:endParaRPr lang="pt-BR" sz="1900" dirty="0"/>
          </a:p>
          <a:p>
            <a:r>
              <a:rPr lang="pt-BR" sz="1900" u="sng" dirty="0"/>
              <a:t>Negativos:</a:t>
            </a:r>
            <a:r>
              <a:rPr lang="pt-BR" sz="1900" dirty="0"/>
              <a:t> </a:t>
            </a:r>
            <a:r>
              <a:rPr lang="pt-BR" sz="1900" b="1" dirty="0"/>
              <a:t>falta de interação com colegas</a:t>
            </a:r>
            <a:r>
              <a:rPr lang="pt-BR" sz="1900" dirty="0"/>
              <a:t> e </a:t>
            </a:r>
            <a:r>
              <a:rPr lang="pt-BR" sz="1900" b="1" dirty="0"/>
              <a:t>excesso de tempo de tela</a:t>
            </a:r>
            <a:endParaRPr lang="pt-BR" sz="1900" dirty="0"/>
          </a:p>
          <a:p>
            <a:endParaRPr lang="pt-BR" sz="1900" dirty="0"/>
          </a:p>
          <a:p>
            <a:r>
              <a:rPr lang="pt-BR" sz="1900" dirty="0"/>
              <a:t>A consolidação das duas experiências (</a:t>
            </a:r>
            <a:r>
              <a:rPr lang="pt-BR" sz="1900" dirty="0" err="1"/>
              <a:t>homeoffice</a:t>
            </a:r>
            <a:r>
              <a:rPr lang="pt-BR" sz="1900" dirty="0"/>
              <a:t> e ensino à distância) mostram a quebra de algumas barreiras em relação às práticas o que apresentam oportunidades para escolas de negócios especialmente no ensino híbrido apresentando a flexibilidade do online com o contado humano em sessões específicas presencialmente.</a:t>
            </a:r>
          </a:p>
        </p:txBody>
      </p:sp>
    </p:spTree>
    <p:extLst>
      <p:ext uri="{BB962C8B-B14F-4D97-AF65-F5344CB8AC3E}">
        <p14:creationId xmlns:p14="http://schemas.microsoft.com/office/powerpoint/2010/main" val="186522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D00346E4-41B9-4DC7-BDF5-A1825EFDE67D}"/>
              </a:ext>
            </a:extLst>
          </p:cNvPr>
          <p:cNvSpPr/>
          <p:nvPr/>
        </p:nvSpPr>
        <p:spPr>
          <a:xfrm>
            <a:off x="2124075" y="152400"/>
            <a:ext cx="8391525" cy="1066800"/>
          </a:xfrm>
          <a:prstGeom prst="rect">
            <a:avLst/>
          </a:prstGeom>
          <a:solidFill>
            <a:srgbClr val="2166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asted-image.pdf" descr="pasted-image.pdf">
            <a:extLst>
              <a:ext uri="{FF2B5EF4-FFF2-40B4-BE49-F238E27FC236}">
                <a16:creationId xmlns:a16="http://schemas.microsoft.com/office/drawing/2014/main" id="{7FB89AA3-CBF4-476E-9896-6DC5B35ED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9C036AFE-B2F8-4570-8423-CCD91074CFAC}"/>
              </a:ext>
            </a:extLst>
          </p:cNvPr>
          <p:cNvSpPr/>
          <p:nvPr/>
        </p:nvSpPr>
        <p:spPr>
          <a:xfrm>
            <a:off x="1143000" y="24080"/>
            <a:ext cx="9153525" cy="1323439"/>
          </a:xfrm>
          <a:prstGeom prst="rect">
            <a:avLst/>
          </a:prstGeom>
          <a:solidFill>
            <a:srgbClr val="237093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Nova Light" panose="020B03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ANAMBA</a:t>
            </a:r>
            <a:endParaRPr lang="pt-BR" sz="3200" b="1" dirty="0">
              <a:solidFill>
                <a:schemeClr val="bg1"/>
              </a:solidFill>
              <a:latin typeface="Arial Nova Light" panose="020B0304020202020204" pitchFamily="34" charset="0"/>
              <a:ea typeface="Tahoma" panose="020B0604030504040204" pitchFamily="34" charset="0"/>
              <a:cs typeface="Tunga" panose="020B0502040204020203" pitchFamily="34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Arial Nova Light" panose="020B0304020202020204" pitchFamily="34" charset="0"/>
                <a:ea typeface="Tahoma" panose="020B0604030504040204" pitchFamily="34" charset="0"/>
                <a:cs typeface="Tunga" panose="020B0502040204020203" pitchFamily="34" charset="0"/>
              </a:rPr>
              <a:t>ASSOCIAÇÃO NACIONAL DE MBA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0CC584-700E-40B6-AB0B-52E73E960EB8}"/>
              </a:ext>
            </a:extLst>
          </p:cNvPr>
          <p:cNvSpPr/>
          <p:nvPr/>
        </p:nvSpPr>
        <p:spPr>
          <a:xfrm>
            <a:off x="1381125" y="5395913"/>
            <a:ext cx="9153525" cy="1438007"/>
          </a:xfrm>
          <a:prstGeom prst="rect">
            <a:avLst/>
          </a:prstGeom>
          <a:solidFill>
            <a:srgbClr val="237093"/>
          </a:solidFill>
          <a:ln w="28575">
            <a:solidFill>
              <a:srgbClr val="216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uma educação executiva </a:t>
            </a:r>
          </a:p>
          <a:p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alto desempenho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C03A7B14-329E-4169-864E-77378428F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50" y="5567228"/>
            <a:ext cx="1704975" cy="10953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600200" y="1752600"/>
            <a:ext cx="8763000" cy="33528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371600" y="1828800"/>
            <a:ext cx="9067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da Pesquisa ANAMBA: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Hábitos do </a:t>
            </a:r>
            <a:r>
              <a:rPr lang="pt-B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homeoffice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relação com ensino à distância</a:t>
            </a:r>
          </a:p>
          <a:p>
            <a:pPr algn="ctr"/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das questões</a:t>
            </a:r>
          </a:p>
        </p:txBody>
      </p:sp>
    </p:spTree>
    <p:extLst>
      <p:ext uri="{BB962C8B-B14F-4D97-AF65-F5344CB8AC3E}">
        <p14:creationId xmlns:p14="http://schemas.microsoft.com/office/powerpoint/2010/main" val="158561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4724400" cy="246615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066800"/>
            <a:ext cx="6683709" cy="27432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19200" y="4009072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Ainda que a pesquisa não tenha abordado a discussão do retorno ou não ao trabalho presencial, os dados mostram o quanto a pandemia forçou empresas e profissionais a mudarem seu </a:t>
            </a:r>
            <a:r>
              <a:rPr lang="pt-BR" i="1" dirty="0" err="1"/>
              <a:t>mindset</a:t>
            </a:r>
            <a:r>
              <a:rPr lang="pt-BR" dirty="0"/>
              <a:t> em relação ao trabalho remoto. Se antes da pandemia, 70% das pessoas consultadas não faziam </a:t>
            </a:r>
            <a:r>
              <a:rPr lang="pt-BR" dirty="0" err="1"/>
              <a:t>homeoffice</a:t>
            </a:r>
            <a:r>
              <a:rPr lang="pt-BR" dirty="0"/>
              <a:t> vimos que a maioria dos respondentes estava em </a:t>
            </a:r>
            <a:r>
              <a:rPr lang="pt-BR" dirty="0" err="1"/>
              <a:t>homeoffice</a:t>
            </a:r>
            <a:r>
              <a:rPr lang="pt-BR" dirty="0"/>
              <a:t> por um período equivalente à semana de  trabalho (62,7%), enquanto que 19,3% faziam parcial (4 dias ou menos).</a:t>
            </a:r>
          </a:p>
        </p:txBody>
      </p:sp>
    </p:spTree>
    <p:extLst>
      <p:ext uri="{BB962C8B-B14F-4D97-AF65-F5344CB8AC3E}">
        <p14:creationId xmlns:p14="http://schemas.microsoft.com/office/powerpoint/2010/main" val="237295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"/>
            <a:ext cx="6859234" cy="31117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431995"/>
            <a:ext cx="6705600" cy="34260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001000" y="698242"/>
            <a:ext cx="396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Benefícios como menos tempo em trânsito e horário flexível do trabalho são apontados como os maiores do </a:t>
            </a:r>
            <a:r>
              <a:rPr lang="pt-BR" sz="1600" dirty="0" err="1"/>
              <a:t>homeoffice</a:t>
            </a:r>
            <a:r>
              <a:rPr lang="pt-BR" sz="1600" dirty="0"/>
              <a:t>.  Em seguida, elementos de maior qualidade de vida e tempo com a família também foram indicados por quase metade dos respondentes. </a:t>
            </a:r>
          </a:p>
          <a:p>
            <a:endParaRPr lang="pt-BR" sz="1600" dirty="0"/>
          </a:p>
          <a:p>
            <a:r>
              <a:rPr lang="pt-BR" sz="1600" dirty="0"/>
              <a:t>Em contraponto aos benefícios, 71% dos respondentes apontaram que a falta de contato humano seria a maior desvantagem deste formato. Junto a isto, o aumento de demanda de trabalho, falta de estrutura adequada e foco em atividades operacionais também foram apontadas e explicam a discussão atual sobre retorno aos escritórios.</a:t>
            </a:r>
          </a:p>
          <a:p>
            <a:endParaRPr lang="pt-BR" sz="1600" dirty="0"/>
          </a:p>
          <a:p>
            <a:r>
              <a:rPr lang="pt-BR" sz="1600" dirty="0"/>
              <a:t>Espontaneamente vemos 199 indicações para os benefícios enquanto que os pontos negativos receberam 137 menções.</a:t>
            </a:r>
          </a:p>
        </p:txBody>
      </p:sp>
    </p:spTree>
    <p:extLst>
      <p:ext uri="{BB962C8B-B14F-4D97-AF65-F5344CB8AC3E}">
        <p14:creationId xmlns:p14="http://schemas.microsoft.com/office/powerpoint/2010/main" val="324563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85800"/>
            <a:ext cx="6962951" cy="28194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71600" y="3759875"/>
            <a:ext cx="1028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Pouco mais da metade dos respondentes (54%) concorda que sentem a necessidade de estar disponíveis o tempo todo via </a:t>
            </a:r>
            <a:r>
              <a:rPr lang="pt-BR" dirty="0" err="1"/>
              <a:t>homeoffice</a:t>
            </a:r>
            <a:r>
              <a:rPr lang="pt-BR" dirty="0"/>
              <a:t> – seja online ou via mensagens instantâneas – o que pode justificar o aumento de casos de stress, fadiga e </a:t>
            </a:r>
            <a:r>
              <a:rPr lang="pt-BR" i="1" dirty="0"/>
              <a:t>burnout</a:t>
            </a:r>
            <a:r>
              <a:rPr lang="pt-BR" dirty="0"/>
              <a:t>, e ajuda a justificar a preferência de parte dos respondentes pelo formato presencial.</a:t>
            </a:r>
          </a:p>
          <a:p>
            <a:endParaRPr lang="pt-BR" dirty="0"/>
          </a:p>
          <a:p>
            <a:r>
              <a:rPr lang="pt-BR" dirty="0"/>
              <a:t>Trazemos novamente alguns dos pontos negativos do </a:t>
            </a:r>
            <a:r>
              <a:rPr lang="pt-BR" dirty="0" err="1"/>
              <a:t>homeoffice</a:t>
            </a:r>
            <a:r>
              <a:rPr lang="pt-BR" dirty="0"/>
              <a:t> que reforçam esta questão como: aumento da demanda do trabalho e da falta de contato humano. </a:t>
            </a:r>
          </a:p>
        </p:txBody>
      </p:sp>
    </p:spTree>
    <p:extLst>
      <p:ext uri="{BB962C8B-B14F-4D97-AF65-F5344CB8AC3E}">
        <p14:creationId xmlns:p14="http://schemas.microsoft.com/office/powerpoint/2010/main" val="268571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352800"/>
            <a:ext cx="6115611" cy="28194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33401"/>
            <a:ext cx="6558454" cy="27432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077200" y="463689"/>
            <a:ext cx="388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já indicado em outras pesquisas e reflexões sobre o período de quarentena, todos fomos forçados a lidar mais com o digital.</a:t>
            </a:r>
          </a:p>
          <a:p>
            <a:endParaRPr lang="pt-BR" dirty="0"/>
          </a:p>
          <a:p>
            <a:r>
              <a:rPr lang="pt-BR" dirty="0"/>
              <a:t>Neste sentido vemos que quase metade dos respondentes indicaram não ter experiência com ensino à distância antes de março/20 (marco do início da epidemia e quarentena no Brasil). Mas que após o início da quarentena, quase a totalidade dos respondentes foi impacta por </a:t>
            </a:r>
            <a:r>
              <a:rPr lang="pt-BR" dirty="0" err="1"/>
              <a:t>Lives</a:t>
            </a:r>
            <a:r>
              <a:rPr lang="pt-BR" dirty="0"/>
              <a:t>/Palestras online (90,2%).</a:t>
            </a:r>
          </a:p>
          <a:p>
            <a:r>
              <a:rPr lang="pt-BR" dirty="0"/>
              <a:t>Destaca-se também a quantidade de cursos de longa duração mencionados pelos respondentes a partir de março de 2020: Graduação, Pós Graduação, MBA e Mestrados.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7925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6279</TotalTime>
  <Words>1838</Words>
  <Application>Microsoft Office PowerPoint</Application>
  <PresentationFormat>Widescreen</PresentationFormat>
  <Paragraphs>137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Arial Nova Light</vt:lpstr>
      <vt:lpstr>Calibri</vt:lpstr>
      <vt:lpstr>Tahoma</vt:lpstr>
      <vt:lpstr>Trebuchet MS</vt:lpstr>
      <vt:lpstr>Office Theme</vt:lpstr>
      <vt:lpstr>Apresentação do PowerPoint</vt:lpstr>
      <vt:lpstr>Apresentação</vt:lpstr>
      <vt:lpstr>Síntese dos resultados</vt:lpstr>
      <vt:lpstr>Síntese dos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Missão </vt:lpstr>
      <vt:lpstr>Nossa história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ANAMBA Associação Nacional de MBA</dc:title>
  <dc:creator>Anamba</dc:creator>
  <cp:lastModifiedBy>Roberto</cp:lastModifiedBy>
  <cp:revision>116</cp:revision>
  <dcterms:created xsi:type="dcterms:W3CDTF">2018-11-06T13:15:45Z</dcterms:created>
  <dcterms:modified xsi:type="dcterms:W3CDTF">2021-12-20T16:50:54Z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2018-11-06T00:00:00Z</vt:filetime>
  </property>
</Properties>
</file>